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75" r:id="rId2"/>
    <p:sldId id="271" r:id="rId3"/>
    <p:sldId id="267" r:id="rId4"/>
    <p:sldId id="260" r:id="rId5"/>
    <p:sldId id="262" r:id="rId6"/>
    <p:sldId id="268" r:id="rId7"/>
    <p:sldId id="272" r:id="rId8"/>
    <p:sldId id="264" r:id="rId9"/>
    <p:sldId id="269" r:id="rId10"/>
    <p:sldId id="266" r:id="rId11"/>
    <p:sldId id="273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8" autoAdjust="0"/>
    <p:restoredTop sz="94677" autoAdjust="0"/>
  </p:normalViewPr>
  <p:slideViewPr>
    <p:cSldViewPr snapToGrid="0" snapToObjects="1">
      <p:cViewPr varScale="1">
        <p:scale>
          <a:sx n="64" d="100"/>
          <a:sy n="64" d="100"/>
        </p:scale>
        <p:origin x="-126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FFCDD2-F076-B54B-90E3-A95B02988D90}" type="doc">
      <dgm:prSet loTypeId="urn:microsoft.com/office/officeart/2005/8/layout/default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5C2FD8B-8DC3-8645-B76C-7D190A4F1A4D}">
      <dgm:prSet phldrT="[Text]" custT="1"/>
      <dgm:spPr/>
      <dgm:t>
        <a:bodyPr/>
        <a:lstStyle/>
        <a:p>
          <a:r>
            <a:rPr lang="en-US" sz="4700" dirty="0" err="1" smtClean="0">
              <a:latin typeface="Agra-Normal"/>
              <a:cs typeface="Agra-Normal"/>
            </a:rPr>
            <a:t>iwjch</a:t>
          </a:r>
          <a:endParaRPr lang="en-US" sz="4700" dirty="0">
            <a:latin typeface="Agra-Normal"/>
            <a:cs typeface="Agra-Normal"/>
          </a:endParaRPr>
        </a:p>
      </dgm:t>
    </dgm:pt>
    <dgm:pt modelId="{E07EDCFE-9954-1D40-8C3F-C90311226C17}" type="parTrans" cxnId="{D26215DC-DB65-5746-8995-C23249B21D5A}">
      <dgm:prSet/>
      <dgm:spPr/>
      <dgm:t>
        <a:bodyPr/>
        <a:lstStyle/>
        <a:p>
          <a:endParaRPr lang="en-US"/>
        </a:p>
      </dgm:t>
    </dgm:pt>
    <dgm:pt modelId="{E48C318D-96F5-B642-ADE9-248B77BCAC69}" type="sibTrans" cxnId="{D26215DC-DB65-5746-8995-C23249B21D5A}">
      <dgm:prSet/>
      <dgm:spPr/>
      <dgm:t>
        <a:bodyPr/>
        <a:lstStyle/>
        <a:p>
          <a:endParaRPr lang="en-US"/>
        </a:p>
      </dgm:t>
    </dgm:pt>
    <dgm:pt modelId="{D88ED6C1-3A71-7442-9960-266B805AA8A5}">
      <dgm:prSet phldrT="[Text]" custT="1"/>
      <dgm:spPr/>
      <dgm:t>
        <a:bodyPr/>
        <a:lstStyle/>
        <a:p>
          <a:r>
            <a:rPr lang="en-US" sz="4100" b="1" dirty="0" err="1" smtClean="0">
              <a:latin typeface="Agra-Normal"/>
              <a:cs typeface="Agra-Normal"/>
            </a:rPr>
            <a:t>jktLFkkuh</a:t>
          </a:r>
          <a:endParaRPr lang="en-US" sz="4100" dirty="0"/>
        </a:p>
      </dgm:t>
    </dgm:pt>
    <dgm:pt modelId="{C6597512-11CE-A444-95E2-3F151716FDA0}" type="parTrans" cxnId="{3C88CD68-BC2D-F44F-BF73-2E87BF9C5596}">
      <dgm:prSet/>
      <dgm:spPr/>
      <dgm:t>
        <a:bodyPr/>
        <a:lstStyle/>
        <a:p>
          <a:endParaRPr lang="en-US"/>
        </a:p>
      </dgm:t>
    </dgm:pt>
    <dgm:pt modelId="{37FB30FA-31EE-FC4B-AD91-19546E459C4A}" type="sibTrans" cxnId="{3C88CD68-BC2D-F44F-BF73-2E87BF9C5596}">
      <dgm:prSet/>
      <dgm:spPr/>
      <dgm:t>
        <a:bodyPr/>
        <a:lstStyle/>
        <a:p>
          <a:endParaRPr lang="en-US"/>
        </a:p>
      </dgm:t>
    </dgm:pt>
    <dgm:pt modelId="{2C208CB1-F481-2B42-A4E5-54FA8EA732B3}">
      <dgm:prSet phldrT="[Text]" custT="1"/>
      <dgm:spPr/>
      <dgm:t>
        <a:bodyPr/>
        <a:lstStyle/>
        <a:p>
          <a:r>
            <a:rPr lang="en-US" sz="3800" b="1" dirty="0" smtClean="0">
              <a:latin typeface="Agra-Normal"/>
              <a:cs typeface="Agra-Normal"/>
            </a:rPr>
            <a:t>[</a:t>
          </a:r>
          <a:r>
            <a:rPr lang="en-US" sz="3800" b="1" dirty="0" err="1" smtClean="0">
              <a:latin typeface="Agra-Normal"/>
              <a:cs typeface="Agra-Normal"/>
            </a:rPr>
            <a:t>kM+hcksyh</a:t>
          </a:r>
          <a:endParaRPr lang="en-US" sz="3800" dirty="0"/>
        </a:p>
      </dgm:t>
    </dgm:pt>
    <dgm:pt modelId="{1B8D1997-6E52-B547-B23E-8A9ECAC672C8}" type="parTrans" cxnId="{E95FA03E-25EE-2C41-8534-7A1E6B9DAC67}">
      <dgm:prSet/>
      <dgm:spPr/>
      <dgm:t>
        <a:bodyPr/>
        <a:lstStyle/>
        <a:p>
          <a:endParaRPr lang="en-US"/>
        </a:p>
      </dgm:t>
    </dgm:pt>
    <dgm:pt modelId="{3A8CD86D-1281-5544-A7D1-5FDB7074DD2C}" type="sibTrans" cxnId="{E95FA03E-25EE-2C41-8534-7A1E6B9DAC67}">
      <dgm:prSet/>
      <dgm:spPr/>
      <dgm:t>
        <a:bodyPr/>
        <a:lstStyle/>
        <a:p>
          <a:endParaRPr lang="en-US"/>
        </a:p>
      </dgm:t>
    </dgm:pt>
    <dgm:pt modelId="{35432D4F-8E66-5B41-B349-768643E91B7E}">
      <dgm:prSet phldrT="[Text]"/>
      <dgm:spPr/>
      <dgm:t>
        <a:bodyPr/>
        <a:lstStyle/>
        <a:p>
          <a:r>
            <a:rPr lang="en-US" smtClean="0">
              <a:latin typeface="Agra-Normal"/>
              <a:cs typeface="Agra-Normal"/>
            </a:rPr>
            <a:t>vo/kh</a:t>
          </a:r>
          <a:endParaRPr lang="en-US" dirty="0">
            <a:latin typeface="Agra-Normal"/>
            <a:cs typeface="Agra-Normal"/>
          </a:endParaRPr>
        </a:p>
      </dgm:t>
    </dgm:pt>
    <dgm:pt modelId="{7BAA6987-3F62-F649-A328-566228504E13}" type="parTrans" cxnId="{F030AC4F-DEA3-5D4B-A40F-C027F86D23A3}">
      <dgm:prSet/>
      <dgm:spPr/>
      <dgm:t>
        <a:bodyPr/>
        <a:lstStyle/>
        <a:p>
          <a:endParaRPr lang="en-US"/>
        </a:p>
      </dgm:t>
    </dgm:pt>
    <dgm:pt modelId="{A9C0F9CE-EC74-564F-8678-7B90AAABC68F}" type="sibTrans" cxnId="{F030AC4F-DEA3-5D4B-A40F-C027F86D23A3}">
      <dgm:prSet/>
      <dgm:spPr/>
      <dgm:t>
        <a:bodyPr/>
        <a:lstStyle/>
        <a:p>
          <a:endParaRPr lang="en-US"/>
        </a:p>
      </dgm:t>
    </dgm:pt>
    <dgm:pt modelId="{8D8C8572-3FC2-6B4B-817C-8A0DB66D0804}">
      <dgm:prSet phldrT="[Text]"/>
      <dgm:spPr/>
      <dgm:t>
        <a:bodyPr/>
        <a:lstStyle/>
        <a:p>
          <a:r>
            <a:rPr lang="en-US" dirty="0" err="1" smtClean="0">
              <a:latin typeface="Agra-Normal"/>
              <a:cs typeface="Agra-Normal"/>
            </a:rPr>
            <a:t>cztHkk"kk</a:t>
          </a:r>
          <a:endParaRPr lang="en-US" dirty="0">
            <a:latin typeface="Agra-Normal"/>
            <a:cs typeface="Agra-Normal"/>
          </a:endParaRPr>
        </a:p>
      </dgm:t>
    </dgm:pt>
    <dgm:pt modelId="{49A72B18-2735-0B4E-82CD-D49AC72CA6C4}" type="parTrans" cxnId="{6664A7F5-2ED7-DB48-9674-CA7AC1F3F4D7}">
      <dgm:prSet/>
      <dgm:spPr/>
      <dgm:t>
        <a:bodyPr/>
        <a:lstStyle/>
        <a:p>
          <a:endParaRPr lang="en-US"/>
        </a:p>
      </dgm:t>
    </dgm:pt>
    <dgm:pt modelId="{FE3041E5-1814-0041-A233-0B2124854F16}" type="sibTrans" cxnId="{6664A7F5-2ED7-DB48-9674-CA7AC1F3F4D7}">
      <dgm:prSet/>
      <dgm:spPr/>
      <dgm:t>
        <a:bodyPr/>
        <a:lstStyle/>
        <a:p>
          <a:endParaRPr lang="en-US"/>
        </a:p>
      </dgm:t>
    </dgm:pt>
    <dgm:pt modelId="{F38BF198-0390-164B-8CD3-9EEB13D27DFE}" type="pres">
      <dgm:prSet presAssocID="{31FFCDD2-F076-B54B-90E3-A95B02988D9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8BA4BAD-18AF-C543-8AA4-4A3EBE19E5B1}" type="pres">
      <dgm:prSet presAssocID="{45C2FD8B-8DC3-8645-B76C-7D190A4F1A4D}" presName="node" presStyleLbl="node1" presStyleIdx="0" presStyleCnt="5" custScaleX="1397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7D191B-4F82-7641-A972-90201884B93D}" type="pres">
      <dgm:prSet presAssocID="{E48C318D-96F5-B642-ADE9-248B77BCAC69}" presName="sibTrans" presStyleCnt="0"/>
      <dgm:spPr/>
    </dgm:pt>
    <dgm:pt modelId="{4704B168-CA5F-F442-8378-AA36C02DA448}" type="pres">
      <dgm:prSet presAssocID="{D88ED6C1-3A71-7442-9960-266B805AA8A5}" presName="node" presStyleLbl="node1" presStyleIdx="1" presStyleCnt="5" custScaleX="1505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16A914-49C5-9248-9964-F268D2B9DF7C}" type="pres">
      <dgm:prSet presAssocID="{37FB30FA-31EE-FC4B-AD91-19546E459C4A}" presName="sibTrans" presStyleCnt="0"/>
      <dgm:spPr/>
    </dgm:pt>
    <dgm:pt modelId="{8AE46C7B-A76A-9D45-965A-E0B297C85D89}" type="pres">
      <dgm:prSet presAssocID="{2C208CB1-F481-2B42-A4E5-54FA8EA732B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3385C3-1ABB-0E47-8D15-2EB409184065}" type="pres">
      <dgm:prSet presAssocID="{3A8CD86D-1281-5544-A7D1-5FDB7074DD2C}" presName="sibTrans" presStyleCnt="0"/>
      <dgm:spPr/>
    </dgm:pt>
    <dgm:pt modelId="{5A6724C2-F642-B249-9AA4-CD70BE583310}" type="pres">
      <dgm:prSet presAssocID="{35432D4F-8E66-5B41-B349-768643E91B7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19299A-443E-6C49-B182-2484535361A4}" type="pres">
      <dgm:prSet presAssocID="{A9C0F9CE-EC74-564F-8678-7B90AAABC68F}" presName="sibTrans" presStyleCnt="0"/>
      <dgm:spPr/>
    </dgm:pt>
    <dgm:pt modelId="{3D294E02-8716-1649-B727-B98BF14A2AAE}" type="pres">
      <dgm:prSet presAssocID="{8D8C8572-3FC2-6B4B-817C-8A0DB66D0804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08E6410-9558-E44F-BE05-E49727C16938}" type="presOf" srcId="{45C2FD8B-8DC3-8645-B76C-7D190A4F1A4D}" destId="{28BA4BAD-18AF-C543-8AA4-4A3EBE19E5B1}" srcOrd="0" destOrd="0" presId="urn:microsoft.com/office/officeart/2005/8/layout/default"/>
    <dgm:cxn modelId="{D26215DC-DB65-5746-8995-C23249B21D5A}" srcId="{31FFCDD2-F076-B54B-90E3-A95B02988D90}" destId="{45C2FD8B-8DC3-8645-B76C-7D190A4F1A4D}" srcOrd="0" destOrd="0" parTransId="{E07EDCFE-9954-1D40-8C3F-C90311226C17}" sibTransId="{E48C318D-96F5-B642-ADE9-248B77BCAC69}"/>
    <dgm:cxn modelId="{E95FA03E-25EE-2C41-8534-7A1E6B9DAC67}" srcId="{31FFCDD2-F076-B54B-90E3-A95B02988D90}" destId="{2C208CB1-F481-2B42-A4E5-54FA8EA732B3}" srcOrd="2" destOrd="0" parTransId="{1B8D1997-6E52-B547-B23E-8A9ECAC672C8}" sibTransId="{3A8CD86D-1281-5544-A7D1-5FDB7074DD2C}"/>
    <dgm:cxn modelId="{6664A7F5-2ED7-DB48-9674-CA7AC1F3F4D7}" srcId="{31FFCDD2-F076-B54B-90E3-A95B02988D90}" destId="{8D8C8572-3FC2-6B4B-817C-8A0DB66D0804}" srcOrd="4" destOrd="0" parTransId="{49A72B18-2735-0B4E-82CD-D49AC72CA6C4}" sibTransId="{FE3041E5-1814-0041-A233-0B2124854F16}"/>
    <dgm:cxn modelId="{F030AC4F-DEA3-5D4B-A40F-C027F86D23A3}" srcId="{31FFCDD2-F076-B54B-90E3-A95B02988D90}" destId="{35432D4F-8E66-5B41-B349-768643E91B7E}" srcOrd="3" destOrd="0" parTransId="{7BAA6987-3F62-F649-A328-566228504E13}" sibTransId="{A9C0F9CE-EC74-564F-8678-7B90AAABC68F}"/>
    <dgm:cxn modelId="{2B3755C2-39E7-B64C-B513-09C79B7CAC80}" type="presOf" srcId="{35432D4F-8E66-5B41-B349-768643E91B7E}" destId="{5A6724C2-F642-B249-9AA4-CD70BE583310}" srcOrd="0" destOrd="0" presId="urn:microsoft.com/office/officeart/2005/8/layout/default"/>
    <dgm:cxn modelId="{2A8FE030-2262-9F4D-8790-6B230816D605}" type="presOf" srcId="{D88ED6C1-3A71-7442-9960-266B805AA8A5}" destId="{4704B168-CA5F-F442-8378-AA36C02DA448}" srcOrd="0" destOrd="0" presId="urn:microsoft.com/office/officeart/2005/8/layout/default"/>
    <dgm:cxn modelId="{2933E359-0135-4241-AB48-CAFEDCDDE70B}" type="presOf" srcId="{8D8C8572-3FC2-6B4B-817C-8A0DB66D0804}" destId="{3D294E02-8716-1649-B727-B98BF14A2AAE}" srcOrd="0" destOrd="0" presId="urn:microsoft.com/office/officeart/2005/8/layout/default"/>
    <dgm:cxn modelId="{3EED2ACA-968A-674A-A297-9C847EFB4D1F}" type="presOf" srcId="{2C208CB1-F481-2B42-A4E5-54FA8EA732B3}" destId="{8AE46C7B-A76A-9D45-965A-E0B297C85D89}" srcOrd="0" destOrd="0" presId="urn:microsoft.com/office/officeart/2005/8/layout/default"/>
    <dgm:cxn modelId="{3C88CD68-BC2D-F44F-BF73-2E87BF9C5596}" srcId="{31FFCDD2-F076-B54B-90E3-A95B02988D90}" destId="{D88ED6C1-3A71-7442-9960-266B805AA8A5}" srcOrd="1" destOrd="0" parTransId="{C6597512-11CE-A444-95E2-3F151716FDA0}" sibTransId="{37FB30FA-31EE-FC4B-AD91-19546E459C4A}"/>
    <dgm:cxn modelId="{45DD3D22-6602-7F46-A7C0-2DCE7AC4B12B}" type="presOf" srcId="{31FFCDD2-F076-B54B-90E3-A95B02988D90}" destId="{F38BF198-0390-164B-8CD3-9EEB13D27DFE}" srcOrd="0" destOrd="0" presId="urn:microsoft.com/office/officeart/2005/8/layout/default"/>
    <dgm:cxn modelId="{F35B14D2-F87C-FC4F-A624-C160204E59EF}" type="presParOf" srcId="{F38BF198-0390-164B-8CD3-9EEB13D27DFE}" destId="{28BA4BAD-18AF-C543-8AA4-4A3EBE19E5B1}" srcOrd="0" destOrd="0" presId="urn:microsoft.com/office/officeart/2005/8/layout/default"/>
    <dgm:cxn modelId="{02A5B112-BF46-8949-A717-03D74C6B00AB}" type="presParOf" srcId="{F38BF198-0390-164B-8CD3-9EEB13D27DFE}" destId="{F17D191B-4F82-7641-A972-90201884B93D}" srcOrd="1" destOrd="0" presId="urn:microsoft.com/office/officeart/2005/8/layout/default"/>
    <dgm:cxn modelId="{6D34D7AF-E01D-2E42-9953-7C1B0B7E96F6}" type="presParOf" srcId="{F38BF198-0390-164B-8CD3-9EEB13D27DFE}" destId="{4704B168-CA5F-F442-8378-AA36C02DA448}" srcOrd="2" destOrd="0" presId="urn:microsoft.com/office/officeart/2005/8/layout/default"/>
    <dgm:cxn modelId="{34C18230-29A7-EA45-8C59-4BE54EB4884B}" type="presParOf" srcId="{F38BF198-0390-164B-8CD3-9EEB13D27DFE}" destId="{0816A914-49C5-9248-9964-F268D2B9DF7C}" srcOrd="3" destOrd="0" presId="urn:microsoft.com/office/officeart/2005/8/layout/default"/>
    <dgm:cxn modelId="{79458924-E827-4843-837E-473DC82B49DC}" type="presParOf" srcId="{F38BF198-0390-164B-8CD3-9EEB13D27DFE}" destId="{8AE46C7B-A76A-9D45-965A-E0B297C85D89}" srcOrd="4" destOrd="0" presId="urn:microsoft.com/office/officeart/2005/8/layout/default"/>
    <dgm:cxn modelId="{6CDB402A-B75C-7044-8778-8587AD13F116}" type="presParOf" srcId="{F38BF198-0390-164B-8CD3-9EEB13D27DFE}" destId="{423385C3-1ABB-0E47-8D15-2EB409184065}" srcOrd="5" destOrd="0" presId="urn:microsoft.com/office/officeart/2005/8/layout/default"/>
    <dgm:cxn modelId="{C21C929F-9ADE-2B45-98CD-13143824BC03}" type="presParOf" srcId="{F38BF198-0390-164B-8CD3-9EEB13D27DFE}" destId="{5A6724C2-F642-B249-9AA4-CD70BE583310}" srcOrd="6" destOrd="0" presId="urn:microsoft.com/office/officeart/2005/8/layout/default"/>
    <dgm:cxn modelId="{FB7B4E36-823E-E449-AF48-A2FA9C4A0EF9}" type="presParOf" srcId="{F38BF198-0390-164B-8CD3-9EEB13D27DFE}" destId="{9B19299A-443E-6C49-B182-2484535361A4}" srcOrd="7" destOrd="0" presId="urn:microsoft.com/office/officeart/2005/8/layout/default"/>
    <dgm:cxn modelId="{829BA2A8-4C74-7546-89C8-E725D84B4E51}" type="presParOf" srcId="{F38BF198-0390-164B-8CD3-9EEB13D27DFE}" destId="{3D294E02-8716-1649-B727-B98BF14A2AA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8BA4BAD-18AF-C543-8AA4-4A3EBE19E5B1}">
      <dsp:nvSpPr>
        <dsp:cNvPr id="0" name=""/>
        <dsp:cNvSpPr/>
      </dsp:nvSpPr>
      <dsp:spPr>
        <a:xfrm>
          <a:off x="2" y="1984"/>
          <a:ext cx="283682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 err="1" smtClean="0">
              <a:latin typeface="Agra-Normal"/>
              <a:cs typeface="Agra-Normal"/>
            </a:rPr>
            <a:t>iwjch</a:t>
          </a:r>
          <a:endParaRPr lang="en-US" sz="4700" kern="1200" dirty="0">
            <a:latin typeface="Agra-Normal"/>
            <a:cs typeface="Agra-Normal"/>
          </a:endParaRPr>
        </a:p>
      </dsp:txBody>
      <dsp:txXfrm>
        <a:off x="2" y="1984"/>
        <a:ext cx="2836825" cy="1218009"/>
      </dsp:txXfrm>
    </dsp:sp>
    <dsp:sp modelId="{4704B168-CA5F-F442-8378-AA36C02DA448}">
      <dsp:nvSpPr>
        <dsp:cNvPr id="0" name=""/>
        <dsp:cNvSpPr/>
      </dsp:nvSpPr>
      <dsp:spPr>
        <a:xfrm>
          <a:off x="3039829" y="1984"/>
          <a:ext cx="3056168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b="1" kern="1200" dirty="0" err="1" smtClean="0">
              <a:latin typeface="Agra-Normal"/>
              <a:cs typeface="Agra-Normal"/>
            </a:rPr>
            <a:t>jktLFkkuh</a:t>
          </a:r>
          <a:endParaRPr lang="en-US" sz="4100" kern="1200" dirty="0"/>
        </a:p>
      </dsp:txBody>
      <dsp:txXfrm>
        <a:off x="3039829" y="1984"/>
        <a:ext cx="3056168" cy="1218009"/>
      </dsp:txXfrm>
    </dsp:sp>
    <dsp:sp modelId="{8AE46C7B-A76A-9D45-965A-E0B297C85D89}">
      <dsp:nvSpPr>
        <dsp:cNvPr id="0" name=""/>
        <dsp:cNvSpPr/>
      </dsp:nvSpPr>
      <dsp:spPr>
        <a:xfrm>
          <a:off x="916483" y="1422995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1" kern="1200" dirty="0" smtClean="0">
              <a:latin typeface="Agra-Normal"/>
              <a:cs typeface="Agra-Normal"/>
            </a:rPr>
            <a:t>[</a:t>
          </a:r>
          <a:r>
            <a:rPr lang="en-US" sz="3800" b="1" kern="1200" dirty="0" err="1" smtClean="0">
              <a:latin typeface="Agra-Normal"/>
              <a:cs typeface="Agra-Normal"/>
            </a:rPr>
            <a:t>kM+hcksyh</a:t>
          </a:r>
          <a:endParaRPr lang="en-US" sz="3800" kern="1200" dirty="0"/>
        </a:p>
      </dsp:txBody>
      <dsp:txXfrm>
        <a:off x="916483" y="1422995"/>
        <a:ext cx="2030015" cy="1218009"/>
      </dsp:txXfrm>
    </dsp:sp>
    <dsp:sp modelId="{5A6724C2-F642-B249-9AA4-CD70BE583310}">
      <dsp:nvSpPr>
        <dsp:cNvPr id="0" name=""/>
        <dsp:cNvSpPr/>
      </dsp:nvSpPr>
      <dsp:spPr>
        <a:xfrm>
          <a:off x="3149500" y="1422995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smtClean="0">
              <a:latin typeface="Agra-Normal"/>
              <a:cs typeface="Agra-Normal"/>
            </a:rPr>
            <a:t>vo/kh</a:t>
          </a:r>
          <a:endParaRPr lang="en-US" sz="4500" kern="1200" dirty="0">
            <a:latin typeface="Agra-Normal"/>
            <a:cs typeface="Agra-Normal"/>
          </a:endParaRPr>
        </a:p>
      </dsp:txBody>
      <dsp:txXfrm>
        <a:off x="3149500" y="1422995"/>
        <a:ext cx="2030015" cy="1218009"/>
      </dsp:txXfrm>
    </dsp:sp>
    <dsp:sp modelId="{3D294E02-8716-1649-B727-B98BF14A2AAE}">
      <dsp:nvSpPr>
        <dsp:cNvPr id="0" name=""/>
        <dsp:cNvSpPr/>
      </dsp:nvSpPr>
      <dsp:spPr>
        <a:xfrm>
          <a:off x="2032992" y="2844006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err="1" smtClean="0">
              <a:latin typeface="Agra-Normal"/>
              <a:cs typeface="Agra-Normal"/>
            </a:rPr>
            <a:t>cztHkk"kk</a:t>
          </a:r>
          <a:endParaRPr lang="en-US" sz="4500" kern="1200" dirty="0">
            <a:latin typeface="Agra-Normal"/>
            <a:cs typeface="Agra-Normal"/>
          </a:endParaRPr>
        </a:p>
      </dsp:txBody>
      <dsp:txXfrm>
        <a:off x="2032992" y="2844006"/>
        <a:ext cx="2030015" cy="12180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DC0BED-FAC1-7642-BB6C-C9E69E5E7453}" type="datetimeFigureOut">
              <a:rPr lang="en-US" smtClean="0"/>
              <a:pPr/>
              <a:t>5/2/2016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9B6E2A-2A74-5A4C-A96D-8002A2CD9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9B6E2A-2A74-5A4C-A96D-8002A2CD9FC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9B6E2A-2A74-5A4C-A96D-8002A2CD9FC1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9B6E2A-2A74-5A4C-A96D-8002A2CD9FC1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5/2/2016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5/2/2016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5/2/2016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5/2/2016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5/2/2016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5/2/2016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5/2/2016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5/2/2016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5/2/2016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5/2/2016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5/2/2016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AB75F-2D86-7D42-9A39-E3F677B83890}" type="datetimeFigureOut">
              <a:rPr lang="en-US" smtClean="0"/>
              <a:pPr/>
              <a:t>5/2/2016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Document1!OLE_LINK1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3140" y="6604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sz="9778" dirty="0" err="1">
                <a:solidFill>
                  <a:schemeClr val="accent6"/>
                </a:solidFill>
                <a:latin typeface="Agra-Normal"/>
                <a:cs typeface="Agra-Normal"/>
              </a:rPr>
              <a:t>lar</a:t>
            </a:r>
            <a:r>
              <a:rPr lang="en-US" sz="9778" dirty="0">
                <a:solidFill>
                  <a:schemeClr val="accent6"/>
                </a:solidFill>
                <a:latin typeface="Agra-Normal"/>
                <a:cs typeface="Agra-Normal"/>
              </a:rPr>
              <a:t> </a:t>
            </a:r>
            <a:r>
              <a:rPr lang="en-US" sz="9778" dirty="0" err="1">
                <a:solidFill>
                  <a:schemeClr val="accent6"/>
                </a:solidFill>
                <a:latin typeface="Agra-Normal"/>
                <a:cs typeface="Agra-Normal"/>
              </a:rPr>
              <a:t>dchj</a:t>
            </a:r>
            <a:r>
              <a:rPr lang="en-US" dirty="0"/>
              <a:t/>
            </a:r>
            <a:br>
              <a:rPr lang="en-US" dirty="0"/>
            </a:b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060327" y="5831082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8" name="Picture 7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59" y="1705669"/>
            <a:ext cx="5095440" cy="5152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4881667" y="2788011"/>
            <a:ext cx="4942978" cy="4069989"/>
          </a:xfrm>
        </p:spPr>
        <p:txBody>
          <a:bodyPr/>
          <a:lstStyle/>
          <a:p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Agra-Normal"/>
                <a:cs typeface="Agra-Normal"/>
              </a:rPr>
              <a:t>d{kk&amp;10</a:t>
            </a:r>
          </a:p>
          <a:p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izLrqrd</a:t>
            </a:r>
            <a:r>
              <a:rPr lang="en-US" dirty="0" smtClean="0">
                <a:solidFill>
                  <a:srgbClr val="000000"/>
                </a:solidFill>
                <a:latin typeface="Agra-Normal"/>
                <a:cs typeface="Agra-Normal"/>
              </a:rPr>
              <a:t>=</a:t>
            </a:r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hZ</a:t>
            </a:r>
            <a:r>
              <a:rPr lang="en-US" dirty="0" smtClean="0">
                <a:solidFill>
                  <a:srgbClr val="000000"/>
                </a:solidFill>
                <a:latin typeface="Agra-Normal"/>
                <a:cs typeface="Agra-Normal"/>
              </a:rPr>
              <a:t>¢ Mƒ </a:t>
            </a:r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yktks</a:t>
            </a:r>
            <a:r>
              <a:rPr lang="en-US" dirty="0" smtClean="0">
                <a:solidFill>
                  <a:srgbClr val="000000"/>
                </a:solidFill>
                <a:latin typeface="Agra-Normal"/>
                <a:cs typeface="Agra-Norm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diwj</a:t>
            </a:r>
            <a:r>
              <a:rPr lang="en-US" dirty="0" smtClean="0">
                <a:solidFill>
                  <a:srgbClr val="000000"/>
                </a:solidFill>
                <a:latin typeface="Agra-Normal"/>
                <a:cs typeface="Agra-Normal"/>
              </a:rPr>
              <a:t>   </a:t>
            </a:r>
          </a:p>
          <a:p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endParaRPr lang="en-US" dirty="0">
              <a:solidFill>
                <a:srgbClr val="000000"/>
              </a:solidFill>
              <a:latin typeface="Agra-Normal"/>
              <a:cs typeface="Agra-Norm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en-US" sz="4300" dirty="0" err="1" smtClean="0">
                <a:solidFill>
                  <a:srgbClr val="000000"/>
                </a:solidFill>
                <a:latin typeface="Agra-Normal"/>
                <a:cs typeface="Agra-Normal"/>
              </a:rPr>
              <a:t>fp</a:t>
            </a:r>
            <a:r>
              <a:rPr lang="en-US" sz="4300" dirty="0" smtClean="0">
                <a:solidFill>
                  <a:srgbClr val="000000"/>
                </a:solidFill>
                <a:latin typeface="Agra-Normal"/>
                <a:cs typeface="Agra-Normal"/>
              </a:rPr>
              <a:t>= </a:t>
            </a:r>
            <a:r>
              <a:rPr lang="en-US" sz="4300" dirty="0" err="1" smtClean="0">
                <a:solidFill>
                  <a:srgbClr val="000000"/>
                </a:solidFill>
                <a:latin typeface="Agra-Normal"/>
                <a:cs typeface="Agra-Normal"/>
              </a:rPr>
              <a:t>esa</a:t>
            </a:r>
            <a:r>
              <a:rPr lang="en-US" sz="4300" dirty="0" smtClean="0">
                <a:solidFill>
                  <a:srgbClr val="000000"/>
                </a:solidFill>
                <a:latin typeface="Agra-Normal"/>
                <a:cs typeface="Agra-Normal"/>
              </a:rPr>
              <a:t> </a:t>
            </a:r>
            <a:r>
              <a:rPr lang="en-US" sz="4300" dirty="0" err="1" smtClean="0">
                <a:solidFill>
                  <a:srgbClr val="000000"/>
                </a:solidFill>
                <a:latin typeface="Agra-Normal"/>
                <a:cs typeface="Agra-Normal"/>
              </a:rPr>
              <a:t>fn[k</a:t>
            </a:r>
            <a:r>
              <a:rPr lang="en-US" sz="4300" dirty="0" smtClean="0">
                <a:solidFill>
                  <a:srgbClr val="000000"/>
                </a:solidFill>
                <a:latin typeface="Agra-Normal"/>
                <a:cs typeface="Agra-Normal"/>
              </a:rPr>
              <a:t> </a:t>
            </a:r>
            <a:r>
              <a:rPr lang="en-US" sz="4300" dirty="0" err="1" smtClean="0">
                <a:solidFill>
                  <a:srgbClr val="000000"/>
                </a:solidFill>
                <a:latin typeface="Agra-Normal"/>
                <a:cs typeface="Agra-Normal"/>
              </a:rPr>
              <a:t>jgk</a:t>
            </a:r>
            <a:r>
              <a:rPr lang="en-US" sz="4300" dirty="0" smtClean="0">
                <a:solidFill>
                  <a:srgbClr val="000000"/>
                </a:solidFill>
                <a:latin typeface="Agra-Normal"/>
                <a:cs typeface="Agra-Normal"/>
              </a:rPr>
              <a:t> </a:t>
            </a:r>
            <a:r>
              <a:rPr lang="en-US" sz="4300" dirty="0" err="1" smtClean="0">
                <a:solidFill>
                  <a:srgbClr val="000000"/>
                </a:solidFill>
                <a:latin typeface="Agra-Normal"/>
                <a:cs typeface="Agra-Normal"/>
              </a:rPr>
              <a:t>O;fDr</a:t>
            </a:r>
            <a:r>
              <a:rPr lang="en-US" sz="4300" dirty="0" smtClean="0">
                <a:solidFill>
                  <a:srgbClr val="000000"/>
                </a:solidFill>
                <a:latin typeface="Agra-Normal"/>
                <a:cs typeface="Agra-Normal"/>
              </a:rPr>
              <a:t> </a:t>
            </a:r>
            <a:r>
              <a:rPr lang="en-US" sz="4300" dirty="0" err="1" smtClean="0">
                <a:solidFill>
                  <a:srgbClr val="000000"/>
                </a:solidFill>
                <a:latin typeface="Agra-Normal"/>
                <a:cs typeface="Agra-Normal"/>
              </a:rPr>
              <a:t>D;k</a:t>
            </a:r>
            <a:r>
              <a:rPr lang="en-US" sz="4300" dirty="0" smtClean="0">
                <a:solidFill>
                  <a:srgbClr val="000000"/>
                </a:solidFill>
                <a:latin typeface="Agra-Normal"/>
                <a:cs typeface="Agra-Normal"/>
              </a:rPr>
              <a:t> </a:t>
            </a:r>
            <a:r>
              <a:rPr lang="en-US" sz="4300" dirty="0" err="1" smtClean="0">
                <a:solidFill>
                  <a:srgbClr val="000000"/>
                </a:solidFill>
                <a:latin typeface="Agra-Normal"/>
                <a:cs typeface="Agra-Normal"/>
              </a:rPr>
              <a:t>dj</a:t>
            </a:r>
            <a:r>
              <a:rPr lang="en-US" sz="4300" dirty="0" smtClean="0">
                <a:solidFill>
                  <a:srgbClr val="000000"/>
                </a:solidFill>
                <a:latin typeface="Agra-Normal"/>
                <a:cs typeface="Agra-Normal"/>
              </a:rPr>
              <a:t> </a:t>
            </a:r>
            <a:r>
              <a:rPr lang="en-US" sz="4300" dirty="0" err="1" smtClean="0">
                <a:solidFill>
                  <a:srgbClr val="000000"/>
                </a:solidFill>
                <a:latin typeface="Agra-Normal"/>
                <a:cs typeface="Agra-Normal"/>
              </a:rPr>
              <a:t>jgk</a:t>
            </a:r>
            <a:r>
              <a:rPr lang="en-US" sz="4300" dirty="0" smtClean="0">
                <a:solidFill>
                  <a:srgbClr val="000000"/>
                </a:solidFill>
                <a:latin typeface="Agra-Normal"/>
                <a:cs typeface="Agra-Normal"/>
              </a:rPr>
              <a:t> </a:t>
            </a:r>
            <a:r>
              <a:rPr lang="en-US" sz="4300" dirty="0" err="1" smtClean="0">
                <a:solidFill>
                  <a:srgbClr val="000000"/>
                </a:solidFill>
                <a:latin typeface="Agra-Normal"/>
                <a:cs typeface="Agra-Normal"/>
              </a:rPr>
              <a:t>gS</a:t>
            </a:r>
            <a:r>
              <a:rPr lang="en-US" sz="4300" dirty="0" smtClean="0">
                <a:solidFill>
                  <a:srgbClr val="000000"/>
                </a:solidFill>
                <a:latin typeface="Agra-Normal"/>
                <a:cs typeface="Agra-Normal"/>
              </a:rPr>
              <a:t> \</a:t>
            </a:r>
            <a:endParaRPr lang="en-US" sz="4300" dirty="0"/>
          </a:p>
        </p:txBody>
      </p:sp>
      <p:pic>
        <p:nvPicPr>
          <p:cNvPr id="6" name="Content Placeholder 5" descr="Kabir004.jpg"/>
          <p:cNvPicPr>
            <a:picLocks noGrp="1" noChangeAspect="1"/>
          </p:cNvPicPr>
          <p:nvPr>
            <p:ph idx="1"/>
          </p:nvPr>
        </p:nvPicPr>
        <p:blipFill>
          <a:blip r:embed="rId2"/>
          <a:srcRect l="-85695" r="-85695"/>
          <a:stretch>
            <a:fillRect/>
          </a:stretch>
        </p:blipFill>
        <p:spPr>
          <a:xfrm>
            <a:off x="-3122706" y="1600200"/>
            <a:ext cx="14194118" cy="4690035"/>
          </a:xfrm>
        </p:spPr>
      </p:pic>
      <p:sp>
        <p:nvSpPr>
          <p:cNvPr id="7" name="Subtitle 6"/>
          <p:cNvSpPr txBox="1">
            <a:spLocks/>
          </p:cNvSpPr>
          <p:nvPr/>
        </p:nvSpPr>
        <p:spPr>
          <a:xfrm>
            <a:off x="7634548" y="1417638"/>
            <a:ext cx="1255452" cy="5762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fp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= 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cqudj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      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dchj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gra-Normal"/>
              <a:ea typeface="+mn-ea"/>
              <a:cs typeface="Agra-Norm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dk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 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gS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 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tks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 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diM+k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 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cqu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 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jgs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 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ra-Normal"/>
                <a:ea typeface="+mn-ea"/>
                <a:cs typeface="Agra-Normal"/>
              </a:rPr>
              <a:t>gSa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gra-Normal"/>
              <a:ea typeface="+mn-ea"/>
              <a:cs typeface="Agra-Normal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3140" y="6604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sz="9778" dirty="0" smtClean="0">
                <a:solidFill>
                  <a:schemeClr val="accent6"/>
                </a:solidFill>
                <a:latin typeface="Agra-Normal"/>
                <a:cs typeface="Agra-Normal"/>
              </a:rPr>
              <a:t> </a:t>
            </a:r>
            <a:r>
              <a:rPr lang="en-US" sz="9778" dirty="0" err="1" smtClean="0">
                <a:solidFill>
                  <a:schemeClr val="accent6"/>
                </a:solidFill>
                <a:latin typeface="Agra-Normal"/>
                <a:cs typeface="Agra-Normal"/>
              </a:rPr>
              <a:t>dchjnkl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060327" y="5831082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5201739" y="2130425"/>
            <a:ext cx="4942978" cy="4069989"/>
          </a:xfrm>
        </p:spPr>
        <p:txBody>
          <a:bodyPr/>
          <a:lstStyle/>
          <a:p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Xk`gLFk</a:t>
            </a:r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dRrZO;ijk;.k</a:t>
            </a:r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Agra-Normal"/>
                <a:cs typeface="Agra-Norm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Kkuh</a:t>
            </a:r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lPps</a:t>
            </a:r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fufyZIr</a:t>
            </a:r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endParaRPr lang="en-US" dirty="0">
              <a:solidFill>
                <a:srgbClr val="000000"/>
              </a:solidFill>
              <a:latin typeface="Agra-Normal"/>
              <a:cs typeface="Agra-Normal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54157" y="1935167"/>
            <a:ext cx="7108746" cy="42652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0" y="194235"/>
            <a:ext cx="61707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>
              <a:latin typeface="Agra-Normal"/>
              <a:cs typeface="Agra-Norm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42379" y="2462252"/>
            <a:ext cx="614507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Agra-Normal"/>
                <a:cs typeface="Agra-Normal"/>
              </a:rPr>
              <a:t>                  </a:t>
            </a:r>
          </a:p>
          <a:p>
            <a:r>
              <a:rPr lang="en-US" sz="4400" dirty="0" smtClean="0">
                <a:latin typeface="Agra-Normal"/>
                <a:cs typeface="Agra-Normal"/>
              </a:rPr>
              <a:t>                 </a:t>
            </a:r>
          </a:p>
          <a:p>
            <a:r>
              <a:rPr lang="en-US" sz="4400" dirty="0" smtClean="0"/>
              <a:t> </a:t>
            </a:r>
          </a:p>
          <a:p>
            <a:r>
              <a:rPr lang="en-US" sz="4400" dirty="0" smtClean="0"/>
              <a:t> </a:t>
            </a:r>
          </a:p>
          <a:p>
            <a:endParaRPr lang="en-US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510940" y="194235"/>
            <a:ext cx="79457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err="1" smtClean="0">
                <a:ln w="12700" cap="flat" cmpd="sng" algn="ctr">
                  <a:solidFill>
                    <a:schemeClr val="accent6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alpha val="75000"/>
                    </a:schemeClr>
                  </a:glow>
                </a:effectLst>
                <a:latin typeface="Agra-Normal"/>
                <a:cs typeface="Agra-Normal"/>
              </a:rPr>
              <a:t>dchj</a:t>
            </a:r>
            <a:r>
              <a:rPr lang="en-US" sz="8000" dirty="0" smtClean="0">
                <a:ln w="12700" cap="flat" cmpd="sng" algn="ctr">
                  <a:solidFill>
                    <a:schemeClr val="accent6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alpha val="75000"/>
                    </a:schemeClr>
                  </a:glow>
                </a:effectLst>
                <a:latin typeface="Agra-Normal"/>
                <a:cs typeface="Agra-Normal"/>
              </a:rPr>
              <a:t> </a:t>
            </a:r>
            <a:r>
              <a:rPr lang="en-US" sz="8000" dirty="0" err="1" smtClean="0">
                <a:ln w="12700" cap="flat" cmpd="sng" algn="ctr">
                  <a:solidFill>
                    <a:schemeClr val="accent6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alpha val="75000"/>
                    </a:schemeClr>
                  </a:glow>
                </a:effectLst>
                <a:latin typeface="Agra-Normal"/>
                <a:cs typeface="Agra-Normal"/>
              </a:rPr>
              <a:t>i</a:t>
            </a:r>
            <a:r>
              <a:rPr lang="en-US" sz="8000" dirty="0" smtClean="0">
                <a:ln w="12700" cap="flat" cmpd="sng" algn="ctr">
                  <a:solidFill>
                    <a:schemeClr val="accent6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alpha val="75000"/>
                    </a:schemeClr>
                  </a:glow>
                </a:effectLst>
                <a:latin typeface="Agra-Normal"/>
                <a:cs typeface="Agra-Normal"/>
              </a:rPr>
              <a:t>&lt;+ </a:t>
            </a:r>
            <a:r>
              <a:rPr lang="en-US" sz="8000" dirty="0" err="1" smtClean="0">
                <a:ln w="12700" cap="flat" cmpd="sng" algn="ctr">
                  <a:solidFill>
                    <a:schemeClr val="accent6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alpha val="75000"/>
                    </a:schemeClr>
                  </a:glow>
                </a:effectLst>
                <a:latin typeface="Agra-Normal"/>
                <a:cs typeface="Agra-Normal"/>
              </a:rPr>
              <a:t>fy[ks</a:t>
            </a:r>
            <a:r>
              <a:rPr lang="en-US" sz="8000" dirty="0" smtClean="0">
                <a:ln w="12700" cap="flat" cmpd="sng" algn="ctr">
                  <a:solidFill>
                    <a:schemeClr val="accent6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alpha val="75000"/>
                    </a:schemeClr>
                  </a:glow>
                </a:effectLst>
                <a:latin typeface="Agra-Normal"/>
                <a:cs typeface="Agra-Normal"/>
              </a:rPr>
              <a:t> </a:t>
            </a:r>
            <a:r>
              <a:rPr lang="en-US" sz="8000" dirty="0" err="1" smtClean="0">
                <a:ln w="12700" cap="flat" cmpd="sng" algn="ctr">
                  <a:solidFill>
                    <a:schemeClr val="accent6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alpha val="75000"/>
                    </a:schemeClr>
                  </a:glow>
                </a:effectLst>
                <a:latin typeface="Agra-Normal"/>
                <a:cs typeface="Agra-Normal"/>
              </a:rPr>
              <a:t>u</a:t>
            </a:r>
            <a:r>
              <a:rPr lang="en-US" sz="8000" dirty="0" smtClean="0">
                <a:ln w="12700" cap="flat" cmpd="sng" algn="ctr">
                  <a:solidFill>
                    <a:schemeClr val="accent6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alpha val="75000"/>
                    </a:schemeClr>
                  </a:glow>
                </a:effectLst>
                <a:latin typeface="Agra-Normal"/>
                <a:cs typeface="Agra-Normal"/>
              </a:rPr>
              <a:t> </a:t>
            </a:r>
            <a:r>
              <a:rPr lang="en-US" sz="8000" dirty="0" err="1" smtClean="0">
                <a:ln w="12700" cap="flat" cmpd="sng" algn="ctr">
                  <a:solidFill>
                    <a:schemeClr val="accent6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alpha val="75000"/>
                    </a:schemeClr>
                  </a:glow>
                </a:effectLst>
                <a:latin typeface="Agra-Normal"/>
                <a:cs typeface="Agra-Normal"/>
              </a:rPr>
              <a:t>Fks</a:t>
            </a:r>
            <a:r>
              <a:rPr lang="en-US" sz="8000" dirty="0" smtClean="0">
                <a:ln w="12700" cap="flat" cmpd="sng" algn="ctr">
                  <a:solidFill>
                    <a:schemeClr val="accent6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alpha val="75000"/>
                    </a:schemeClr>
                  </a:glow>
                </a:effectLst>
                <a:latin typeface="Agra-Normal"/>
                <a:cs typeface="Agra-Normal"/>
              </a:rPr>
              <a:t> </a:t>
            </a:r>
            <a:endParaRPr lang="en-US" sz="8000" dirty="0">
              <a:ln w="127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alpha val="75000"/>
                  </a:schemeClr>
                </a:glow>
              </a:effectLst>
              <a:latin typeface="Agra-Normal"/>
              <a:cs typeface="Agra-Normal"/>
            </a:endParaRPr>
          </a:p>
        </p:txBody>
      </p:sp>
      <p:graphicFrame>
        <p:nvGraphicFramePr>
          <p:cNvPr id="17412" name="Object 4"/>
          <p:cNvGraphicFramePr>
            <a:graphicFrameLocks noChangeAspect="1"/>
          </p:cNvGraphicFramePr>
          <p:nvPr/>
        </p:nvGraphicFramePr>
        <p:xfrm>
          <a:off x="1942379" y="2748780"/>
          <a:ext cx="5708642" cy="3357976"/>
        </p:xfrm>
        <a:graphic>
          <a:graphicData uri="http://schemas.openxmlformats.org/presentationml/2006/ole">
            <p:oleObj spid="_x0000_s17412" name="Document" r:id="rId3" imgW="5486198" imgH="1054061" progId="Word.Document.12">
              <p:link updateAutomatic="1"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4683" y="1400383"/>
            <a:ext cx="91523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700" b="1" dirty="0" err="1" smtClean="0">
                <a:latin typeface="Agra-Normal"/>
                <a:cs typeface="Agra-Normal"/>
              </a:rPr>
              <a:t>कई</a:t>
            </a:r>
            <a:r>
              <a:rPr lang="en-US" sz="5700" b="1" dirty="0" smtClean="0">
                <a:latin typeface="Agra-Normal"/>
                <a:cs typeface="Agra-Normal"/>
              </a:rPr>
              <a:t> </a:t>
            </a:r>
            <a:r>
              <a:rPr lang="en-US" sz="5700" b="1" dirty="0" err="1">
                <a:latin typeface="Agra-Normal"/>
                <a:cs typeface="Agra-Normal"/>
              </a:rPr>
              <a:t>भाषाओं</a:t>
            </a:r>
            <a:r>
              <a:rPr lang="en-US" sz="5700" b="1" dirty="0">
                <a:latin typeface="Agra-Normal"/>
                <a:cs typeface="Agra-Normal"/>
              </a:rPr>
              <a:t> </a:t>
            </a:r>
            <a:r>
              <a:rPr lang="en-US" sz="5700" b="1" dirty="0" err="1">
                <a:latin typeface="Agra-Normal"/>
                <a:cs typeface="Agra-Normal"/>
              </a:rPr>
              <a:t>की</a:t>
            </a:r>
            <a:r>
              <a:rPr lang="en-US" sz="5700" b="1" dirty="0" smtClean="0">
                <a:latin typeface="Agra-Normal"/>
                <a:cs typeface="Agra-Normal"/>
              </a:rPr>
              <a:t> </a:t>
            </a:r>
            <a:r>
              <a:rPr lang="en-US" sz="7200" b="1" dirty="0" err="1" smtClean="0">
                <a:latin typeface="Agra-Normal"/>
                <a:cs typeface="Agra-Normal"/>
              </a:rPr>
              <a:t>f</a:t>
            </a:r>
            <a:r>
              <a:rPr lang="en-US" sz="5700" b="1" dirty="0" err="1" smtClean="0">
                <a:latin typeface="Agra-Normal"/>
                <a:cs typeface="Agra-Normal"/>
              </a:rPr>
              <a:t>खचड़ी</a:t>
            </a:r>
            <a:r>
              <a:rPr lang="en-US" sz="5700" b="1" dirty="0" smtClean="0">
                <a:latin typeface="Agra-Normal"/>
                <a:cs typeface="Agra-Normal"/>
              </a:rPr>
              <a:t> </a:t>
            </a:r>
            <a:r>
              <a:rPr lang="en-US" sz="5700" b="1" dirty="0" err="1">
                <a:latin typeface="Agra-Normal"/>
                <a:cs typeface="Agra-Normal"/>
              </a:rPr>
              <a:t>है।</a:t>
            </a:r>
            <a:endParaRPr lang="en-US" sz="5700" b="1" dirty="0">
              <a:latin typeface="Agra-Normal"/>
              <a:cs typeface="Agra-Normal"/>
            </a:endParaRP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61623" y="0"/>
            <a:ext cx="5880260" cy="127727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7700" dirty="0" err="1" smtClean="0">
                <a:solidFill>
                  <a:schemeClr val="accent6"/>
                </a:solidFill>
                <a:latin typeface="Agra-Normal"/>
                <a:cs typeface="Agra-Normal"/>
              </a:rPr>
              <a:t>Hkk"kk%l/kqDdM+h</a:t>
            </a:r>
            <a:endParaRPr lang="en-US" sz="7700" dirty="0">
              <a:solidFill>
                <a:schemeClr val="accent6"/>
              </a:solidFill>
              <a:latin typeface="Agra-Normal"/>
              <a:cs typeface="Agra-Normal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045883" y="261470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5489"/>
            <a:ext cx="8889702" cy="155427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700" dirty="0" smtClean="0">
                <a:latin typeface="Agra-Normal"/>
                <a:cs typeface="Agra-Normal"/>
              </a:rPr>
              <a:t> </a:t>
            </a:r>
            <a:r>
              <a:rPr lang="en-US" sz="4000" dirty="0" err="1" smtClean="0">
                <a:latin typeface="Agra-Normal"/>
                <a:cs typeface="Agra-Normal"/>
              </a:rPr>
              <a:t>f’k";ksa</a:t>
            </a:r>
            <a:r>
              <a:rPr lang="en-US" sz="4000" dirty="0" smtClean="0">
                <a:latin typeface="Agra-Normal"/>
                <a:cs typeface="Agra-Normal"/>
              </a:rPr>
              <a:t> us </a:t>
            </a:r>
            <a:r>
              <a:rPr lang="en-US" sz="4000" dirty="0" err="1" smtClean="0">
                <a:latin typeface="Agra-Normal"/>
                <a:cs typeface="Agra-Normal"/>
              </a:rPr>
              <a:t>lqudj</a:t>
            </a:r>
            <a:r>
              <a:rPr lang="en-US" sz="4000" dirty="0" smtClean="0">
                <a:latin typeface="Agra-Normal"/>
                <a:cs typeface="Agra-Normal"/>
              </a:rPr>
              <a:t> </a:t>
            </a:r>
            <a:r>
              <a:rPr lang="en-US" sz="4000" dirty="0" err="1" smtClean="0">
                <a:latin typeface="Agra-Normal"/>
                <a:cs typeface="Agra-Normal"/>
              </a:rPr>
              <a:t>fy[kk</a:t>
            </a:r>
            <a:endParaRPr lang="en-US" sz="4000" dirty="0" smtClean="0">
              <a:latin typeface="Agra-Normal"/>
              <a:cs typeface="Agra-Normal"/>
            </a:endParaRPr>
          </a:p>
          <a:p>
            <a:pPr>
              <a:buFont typeface="Arial"/>
              <a:buChar char="•"/>
            </a:pPr>
            <a:endParaRPr lang="en-US" sz="3700" dirty="0" smtClean="0">
              <a:latin typeface="Agra-Normal"/>
              <a:cs typeface="Agra-Normal"/>
            </a:endParaRPr>
          </a:p>
          <a:p>
            <a:pPr>
              <a:buFont typeface="Arial"/>
              <a:buChar char="•"/>
            </a:pPr>
            <a:endParaRPr lang="en-US" dirty="0">
              <a:latin typeface="Agra-Normal"/>
              <a:cs typeface="Agra-Norm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068856"/>
            <a:ext cx="835952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300" b="1" dirty="0" err="1" smtClean="0">
                <a:latin typeface="Agra-Normal"/>
                <a:cs typeface="Agra-Normal"/>
              </a:rPr>
              <a:t>laxzg</a:t>
            </a:r>
            <a:endParaRPr lang="en-US" sz="5300" b="1" dirty="0" smtClean="0">
              <a:latin typeface="Agra-Normal"/>
              <a:cs typeface="Agra-Normal"/>
            </a:endParaRPr>
          </a:p>
          <a:p>
            <a:pPr algn="ctr"/>
            <a:endParaRPr lang="en-US" sz="5300" b="1" dirty="0" smtClean="0">
              <a:latin typeface="Agra-Normal"/>
              <a:cs typeface="Agra-Normal"/>
            </a:endParaRPr>
          </a:p>
          <a:p>
            <a:pPr algn="ctr"/>
            <a:r>
              <a:rPr lang="en-US" sz="3600" b="1" dirty="0" smtClean="0">
                <a:latin typeface="Agra-Normal"/>
                <a:cs typeface="Agra-Normal"/>
              </a:rPr>
              <a:t> </a:t>
            </a:r>
            <a:r>
              <a:rPr lang="en-US" sz="3600" b="1" dirty="0" err="1" smtClean="0">
                <a:latin typeface="Agra-Normal"/>
                <a:cs typeface="Agra-Normal"/>
              </a:rPr>
              <a:t>कबीर</a:t>
            </a:r>
            <a:r>
              <a:rPr lang="en-US" sz="3600" b="1" dirty="0" smtClean="0">
                <a:latin typeface="Agra-Normal"/>
                <a:cs typeface="Agra-Normal"/>
              </a:rPr>
              <a:t> </a:t>
            </a:r>
            <a:r>
              <a:rPr lang="en-US" sz="3600" b="1" dirty="0" err="1" smtClean="0">
                <a:latin typeface="Agra-Normal"/>
                <a:cs typeface="Agra-Normal"/>
              </a:rPr>
              <a:t>की</a:t>
            </a:r>
            <a:r>
              <a:rPr lang="en-US" sz="3600" b="1" dirty="0" smtClean="0">
                <a:latin typeface="Agra-Normal"/>
                <a:cs typeface="Agra-Normal"/>
              </a:rPr>
              <a:t> </a:t>
            </a:r>
            <a:r>
              <a:rPr lang="en-US" sz="3600" b="1" dirty="0" err="1" smtClean="0">
                <a:latin typeface="Agra-Normal"/>
                <a:cs typeface="Agra-Normal"/>
              </a:rPr>
              <a:t>वाणी</a:t>
            </a:r>
            <a:r>
              <a:rPr lang="en-US" sz="3600" b="1" dirty="0" smtClean="0">
                <a:latin typeface="Agra-Normal"/>
                <a:cs typeface="Agra-Normal"/>
              </a:rPr>
              <a:t> </a:t>
            </a:r>
          </a:p>
          <a:p>
            <a:r>
              <a:rPr lang="en-US" sz="3600" b="1" dirty="0" smtClean="0">
                <a:latin typeface="Agra-Normal"/>
                <a:cs typeface="Agra-Normal"/>
              </a:rPr>
              <a:t> </a:t>
            </a:r>
            <a:endParaRPr lang="en-US" sz="3600" b="1" dirty="0">
              <a:latin typeface="Agra-Normal"/>
              <a:cs typeface="Agra-Normal"/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5864350" y="4161846"/>
            <a:ext cx="2495176" cy="1029484"/>
          </a:xfrm>
          <a:prstGeom prst="wedgeEllipseCallout">
            <a:avLst>
              <a:gd name="adj1" fmla="val -63952"/>
              <a:gd name="adj2" fmla="val -14384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700" b="1" dirty="0" smtClean="0">
                <a:solidFill>
                  <a:schemeClr val="tx1"/>
                </a:solidFill>
                <a:latin typeface="Agra-Normal"/>
                <a:cs typeface="Agra-Normal"/>
              </a:rPr>
              <a:t>in</a:t>
            </a:r>
            <a:endParaRPr lang="en-US" sz="4700" dirty="0">
              <a:solidFill>
                <a:schemeClr val="tx1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313765" y="4161846"/>
            <a:ext cx="2734235" cy="1029484"/>
          </a:xfrm>
          <a:prstGeom prst="wedgeEllipseCallout">
            <a:avLst>
              <a:gd name="adj1" fmla="val 46081"/>
              <a:gd name="adj2" fmla="val -14711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100" b="1" dirty="0" err="1" smtClean="0">
                <a:solidFill>
                  <a:srgbClr val="000000"/>
                </a:solidFill>
                <a:latin typeface="Agra-Normal"/>
                <a:cs typeface="Agra-Normal"/>
              </a:rPr>
              <a:t>nksgk</a:t>
            </a:r>
            <a:endParaRPr lang="en-US" sz="4100" dirty="0">
              <a:solidFill>
                <a:srgbClr val="000000"/>
              </a:solidFill>
            </a:endParaRPr>
          </a:p>
        </p:txBody>
      </p:sp>
      <p:cxnSp>
        <p:nvCxnSpPr>
          <p:cNvPr id="9" name="Straight Arrow Connector 8"/>
          <p:cNvCxnSpPr>
            <a:stCxn id="7" idx="5"/>
          </p:cNvCxnSpPr>
          <p:nvPr/>
        </p:nvCxnSpPr>
        <p:spPr>
          <a:xfrm rot="16200000" flipH="1">
            <a:off x="2825084" y="4863062"/>
            <a:ext cx="756610" cy="111161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 flipV="1">
            <a:off x="5573059" y="5191329"/>
            <a:ext cx="986116" cy="60584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Preparation 12"/>
          <p:cNvSpPr/>
          <p:nvPr/>
        </p:nvSpPr>
        <p:spPr>
          <a:xfrm rot="10800000" flipV="1">
            <a:off x="3759199" y="5326976"/>
            <a:ext cx="1813859" cy="940400"/>
          </a:xfrm>
          <a:prstGeom prst="flowChartPreparati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700" dirty="0" err="1" smtClean="0">
                <a:latin typeface="Agra-Normal"/>
                <a:cs typeface="Agra-Normal"/>
              </a:rPr>
              <a:t>NUn</a:t>
            </a:r>
            <a:endParaRPr lang="en-US" sz="4700" dirty="0">
              <a:latin typeface="Agra-Normal"/>
              <a:cs typeface="Agra-Norm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  <p:bldP spid="7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bir ke dohe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30941"/>
            <a:ext cx="8229600" cy="2176462"/>
          </a:xfrm>
        </p:spPr>
        <p:txBody>
          <a:bodyPr>
            <a:noAutofit/>
          </a:bodyPr>
          <a:lstStyle/>
          <a:p>
            <a:r>
              <a:rPr lang="en-US" sz="7700" dirty="0" err="1" smtClean="0">
                <a:ln w="76200" cap="flat" cmpd="tri" algn="ctr">
                  <a:solidFill>
                    <a:srgbClr val="E46C0A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alpha val="79000"/>
                  </a:schemeClr>
                </a:solidFill>
                <a:latin typeface="Agra-Normal"/>
                <a:cs typeface="Agra-Normal"/>
              </a:rPr>
              <a:t>lk[kh</a:t>
            </a:r>
            <a:r>
              <a:rPr lang="en-US" sz="7700" dirty="0" smtClean="0">
                <a:ln w="76200" cap="flat" cmpd="tri" algn="ctr">
                  <a:solidFill>
                    <a:srgbClr val="E46C0A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alpha val="79000"/>
                  </a:schemeClr>
                </a:solidFill>
                <a:latin typeface="Agra-Normal"/>
                <a:cs typeface="Agra-Normal"/>
              </a:rPr>
              <a:t> </a:t>
            </a:r>
            <a:r>
              <a:rPr lang="en-US" sz="7700" dirty="0" err="1" smtClean="0">
                <a:ln w="76200" cap="flat" cmpd="tri" algn="ctr">
                  <a:solidFill>
                    <a:srgbClr val="E46C0A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alpha val="79000"/>
                  </a:schemeClr>
                </a:solidFill>
                <a:latin typeface="Agra-Normal"/>
                <a:cs typeface="Agra-Normal"/>
              </a:rPr>
              <a:t>vFkkZr</a:t>
            </a:r>
            <a:r>
              <a:rPr lang="en-US" sz="7700" dirty="0" smtClean="0">
                <a:ln w="76200" cap="flat" cmpd="tri" algn="ctr">
                  <a:solidFill>
                    <a:srgbClr val="E46C0A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alpha val="79000"/>
                  </a:schemeClr>
                </a:solidFill>
                <a:latin typeface="Agra-Normal"/>
                <a:cs typeface="Agra-Normal"/>
              </a:rPr>
              <a:t>~ </a:t>
            </a:r>
            <a:r>
              <a:rPr lang="en-US" sz="7700" dirty="0" err="1" smtClean="0">
                <a:ln w="76200" cap="flat" cmpd="tri" algn="ctr">
                  <a:solidFill>
                    <a:srgbClr val="E46C0A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alpha val="79000"/>
                  </a:schemeClr>
                </a:solidFill>
                <a:latin typeface="Agra-Normal"/>
                <a:cs typeface="Agra-Normal"/>
              </a:rPr>
              <a:t>lk{kh</a:t>
            </a:r>
            <a:r>
              <a:rPr lang="en-US" sz="7700" dirty="0" smtClean="0">
                <a:ln w="76200" cap="flat" cmpd="tri" algn="ctr">
                  <a:solidFill>
                    <a:srgbClr val="E46C0A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alpha val="79000"/>
                  </a:schemeClr>
                </a:solidFill>
                <a:latin typeface="Agra-Normal"/>
                <a:cs typeface="Agra-Normal"/>
              </a:rPr>
              <a:t/>
            </a:r>
            <a:br>
              <a:rPr lang="en-US" sz="7700" dirty="0" smtClean="0">
                <a:ln w="76200" cap="flat" cmpd="tri" algn="ctr">
                  <a:solidFill>
                    <a:srgbClr val="E46C0A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alpha val="79000"/>
                  </a:schemeClr>
                </a:solidFill>
                <a:latin typeface="Agra-Normal"/>
                <a:cs typeface="Agra-Normal"/>
              </a:rPr>
            </a:br>
            <a:r>
              <a:rPr lang="en-US" sz="7700" dirty="0" smtClean="0">
                <a:ln w="76200" cap="flat" cmpd="tri" algn="ctr">
                  <a:solidFill>
                    <a:srgbClr val="E46C0A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alpha val="79000"/>
                  </a:schemeClr>
                </a:solidFill>
                <a:latin typeface="Agra-Normal"/>
                <a:cs typeface="Agra-Normal"/>
              </a:rPr>
              <a:t/>
            </a:r>
            <a:br>
              <a:rPr lang="en-US" sz="7700" dirty="0" smtClean="0">
                <a:ln w="76200" cap="flat" cmpd="tri" algn="ctr">
                  <a:solidFill>
                    <a:srgbClr val="E46C0A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>
                    <a:alpha val="79000"/>
                  </a:schemeClr>
                </a:solidFill>
                <a:latin typeface="Agra-Normal"/>
                <a:cs typeface="Agra-Normal"/>
              </a:rPr>
            </a:br>
            <a:endParaRPr lang="en-US" sz="7700" dirty="0">
              <a:ln w="76200" cap="flat" cmpd="tri" algn="ctr">
                <a:solidFill>
                  <a:srgbClr val="E46C0A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tx1">
                  <a:alpha val="79000"/>
                </a:schemeClr>
              </a:solidFill>
              <a:latin typeface="Agra-Normal"/>
              <a:cs typeface="Agra-Norm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274639"/>
            <a:ext cx="86868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800" dirty="0" smtClean="0"/>
          </a:p>
          <a:p>
            <a:pPr algn="ctr"/>
            <a:r>
              <a:rPr lang="en-US" sz="5400" dirty="0" smtClean="0">
                <a:latin typeface="Agra-Normal"/>
                <a:cs typeface="Agra-Normal"/>
              </a:rPr>
              <a:t> </a:t>
            </a:r>
          </a:p>
          <a:p>
            <a:pPr algn="ctr"/>
            <a:endParaRPr lang="en-US" sz="5400" dirty="0" smtClean="0">
              <a:latin typeface="Agra-Normal"/>
              <a:cs typeface="Agra-Normal"/>
            </a:endParaRPr>
          </a:p>
          <a:p>
            <a:pPr algn="ctr"/>
            <a:r>
              <a:rPr lang="en-US" sz="5400" dirty="0" err="1" smtClean="0">
                <a:latin typeface="Agra-Normal"/>
                <a:cs typeface="Agra-Normal"/>
              </a:rPr>
              <a:t>ftldk</a:t>
            </a:r>
            <a:r>
              <a:rPr lang="en-US" sz="5400" dirty="0" smtClean="0">
                <a:latin typeface="Agra-Normal"/>
                <a:cs typeface="Agra-Normal"/>
              </a:rPr>
              <a:t> </a:t>
            </a:r>
            <a:r>
              <a:rPr lang="en-US" sz="5400" dirty="0" err="1" smtClean="0">
                <a:latin typeface="Agra-Normal"/>
                <a:cs typeface="Agra-Normal"/>
              </a:rPr>
              <a:t>izR;{k</a:t>
            </a:r>
            <a:r>
              <a:rPr lang="en-US" sz="5400" dirty="0" smtClean="0">
                <a:latin typeface="Agra-Normal"/>
                <a:cs typeface="Agra-Normal"/>
              </a:rPr>
              <a:t> </a:t>
            </a:r>
            <a:r>
              <a:rPr lang="en-US" sz="5400" dirty="0" err="1" smtClean="0">
                <a:latin typeface="Agra-Normal"/>
                <a:cs typeface="Agra-Normal"/>
              </a:rPr>
              <a:t>izek.k</a:t>
            </a:r>
            <a:r>
              <a:rPr lang="en-US" sz="5400" dirty="0" smtClean="0">
                <a:latin typeface="Agra-Normal"/>
                <a:cs typeface="Agra-Normal"/>
              </a:rPr>
              <a:t> </a:t>
            </a:r>
            <a:r>
              <a:rPr lang="en-US" sz="5400" dirty="0" err="1" smtClean="0">
                <a:latin typeface="Agra-Normal"/>
                <a:cs typeface="Agra-Normal"/>
              </a:rPr>
              <a:t>gks</a:t>
            </a:r>
            <a:endParaRPr lang="en-US" sz="5400" dirty="0" smtClean="0">
              <a:latin typeface="Agra-Normal"/>
              <a:cs typeface="Agra-Normal"/>
            </a:endParaRPr>
          </a:p>
          <a:p>
            <a:pPr algn="ctr"/>
            <a:endParaRPr lang="en-US" sz="5400" dirty="0" smtClean="0">
              <a:latin typeface="Agra-Normal"/>
              <a:cs typeface="Agra-Normal"/>
            </a:endParaRPr>
          </a:p>
          <a:p>
            <a:endParaRPr lang="en-US" sz="3800" dirty="0" smtClean="0"/>
          </a:p>
          <a:p>
            <a:endParaRPr lang="en-US" sz="3800" dirty="0" smtClean="0">
              <a:latin typeface="Agra-Normal"/>
              <a:cs typeface="Agra-Normal"/>
            </a:endParaRPr>
          </a:p>
          <a:p>
            <a:pPr>
              <a:buFont typeface="Arial"/>
              <a:buChar char="•"/>
            </a:pPr>
            <a:endParaRPr lang="en-US" sz="3800" dirty="0">
              <a:latin typeface="Agra-Normal"/>
              <a:cs typeface="Agra-Norm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0175" y="4288117"/>
            <a:ext cx="8276625" cy="138499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4300" dirty="0" err="1" smtClean="0">
                <a:latin typeface="Agra-Normal"/>
                <a:cs typeface="Agra-Normal"/>
              </a:rPr>
              <a:t>dchj</a:t>
            </a:r>
            <a:r>
              <a:rPr lang="en-US" sz="4300" dirty="0" smtClean="0">
                <a:latin typeface="Agra-Normal"/>
                <a:cs typeface="Agra-Normal"/>
              </a:rPr>
              <a:t> </a:t>
            </a:r>
            <a:r>
              <a:rPr lang="en-US" sz="4300" dirty="0" err="1" smtClean="0">
                <a:latin typeface="Agra-Normal"/>
                <a:cs typeface="Agra-Normal"/>
              </a:rPr>
              <a:t>vk¡[kksa</a:t>
            </a:r>
            <a:r>
              <a:rPr lang="en-US" sz="4300" dirty="0" smtClean="0">
                <a:latin typeface="Agra-Normal"/>
                <a:cs typeface="Agra-Normal"/>
              </a:rPr>
              <a:t> </a:t>
            </a:r>
            <a:r>
              <a:rPr lang="en-US" sz="4300" dirty="0" err="1" smtClean="0">
                <a:latin typeface="Agra-Normal"/>
                <a:cs typeface="Agra-Normal"/>
              </a:rPr>
              <a:t>ns[ks</a:t>
            </a:r>
            <a:r>
              <a:rPr lang="en-US" sz="4300" dirty="0" smtClean="0">
                <a:latin typeface="Agra-Normal"/>
                <a:cs typeface="Agra-Normal"/>
              </a:rPr>
              <a:t> </a:t>
            </a:r>
            <a:r>
              <a:rPr lang="en-US" sz="4300" dirty="0" err="1" smtClean="0">
                <a:latin typeface="Agra-Normal"/>
                <a:cs typeface="Agra-Normal"/>
              </a:rPr>
              <a:t>ij</a:t>
            </a:r>
            <a:r>
              <a:rPr lang="en-US" sz="4300" dirty="0" smtClean="0">
                <a:latin typeface="Agra-Normal"/>
                <a:cs typeface="Agra-Normal"/>
              </a:rPr>
              <a:t> </a:t>
            </a:r>
            <a:r>
              <a:rPr lang="en-US" sz="4300" dirty="0" err="1" smtClean="0">
                <a:latin typeface="Agra-Normal"/>
                <a:cs typeface="Agra-Normal"/>
              </a:rPr>
              <a:t>fo’okl</a:t>
            </a:r>
            <a:r>
              <a:rPr lang="en-US" sz="4300" dirty="0" smtClean="0">
                <a:latin typeface="Agra-Normal"/>
                <a:cs typeface="Agra-Normal"/>
              </a:rPr>
              <a:t> </a:t>
            </a:r>
            <a:r>
              <a:rPr lang="en-US" sz="4300" dirty="0" err="1" smtClean="0">
                <a:latin typeface="Agra-Normal"/>
                <a:cs typeface="Agra-Normal"/>
              </a:rPr>
              <a:t>djrs</a:t>
            </a:r>
            <a:r>
              <a:rPr lang="en-US" sz="4300" dirty="0" smtClean="0">
                <a:latin typeface="Agra-Normal"/>
                <a:cs typeface="Agra-Normal"/>
              </a:rPr>
              <a:t> </a:t>
            </a:r>
            <a:r>
              <a:rPr lang="en-US" sz="4300" dirty="0" err="1" smtClean="0">
                <a:latin typeface="Agra-Normal"/>
                <a:cs typeface="Agra-Normal"/>
              </a:rPr>
              <a:t>Fks</a:t>
            </a:r>
            <a:endParaRPr lang="en-US" sz="4300" dirty="0" smtClean="0">
              <a:latin typeface="Agra-Normal"/>
              <a:cs typeface="Agra-Normal"/>
            </a:endParaRPr>
          </a:p>
          <a:p>
            <a:endParaRPr lang="en-US" sz="4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35413" y="1748118"/>
            <a:ext cx="7694705" cy="3770263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US" sz="4000" dirty="0" smtClean="0">
                <a:latin typeface="Agra-Normal"/>
                <a:cs typeface="Agra-Normal"/>
              </a:rPr>
              <a:t> </a:t>
            </a:r>
            <a:r>
              <a:rPr lang="en-US" sz="4000" dirty="0" err="1" smtClean="0">
                <a:latin typeface="Agra-Normal"/>
                <a:cs typeface="Agra-Normal"/>
              </a:rPr>
              <a:t>बीजक</a:t>
            </a:r>
            <a:r>
              <a:rPr lang="en-US" sz="4000" dirty="0" smtClean="0">
                <a:latin typeface="Agra-Normal"/>
                <a:cs typeface="Agra-Normal"/>
              </a:rPr>
              <a:t> </a:t>
            </a:r>
            <a:r>
              <a:rPr lang="en-US" sz="4000" dirty="0" err="1" smtClean="0">
                <a:latin typeface="Agra-Normal"/>
                <a:cs typeface="Agra-Normal"/>
              </a:rPr>
              <a:t>के</a:t>
            </a:r>
            <a:r>
              <a:rPr lang="en-US" sz="4000" dirty="0" smtClean="0">
                <a:latin typeface="Agra-Normal"/>
                <a:cs typeface="Agra-Normal"/>
              </a:rPr>
              <a:t> </a:t>
            </a:r>
            <a:r>
              <a:rPr lang="en-US" sz="4000" dirty="0" err="1" smtClean="0">
                <a:latin typeface="Agra-Normal"/>
                <a:cs typeface="Agra-Normal"/>
              </a:rPr>
              <a:t>तीन</a:t>
            </a:r>
            <a:r>
              <a:rPr lang="en-US" sz="4000" dirty="0" smtClean="0">
                <a:latin typeface="Agra-Normal"/>
                <a:cs typeface="Agra-Normal"/>
              </a:rPr>
              <a:t> </a:t>
            </a:r>
            <a:r>
              <a:rPr lang="en-US" sz="4000" dirty="0" err="1" smtClean="0">
                <a:latin typeface="Agra-Normal"/>
                <a:cs typeface="Agra-Normal"/>
              </a:rPr>
              <a:t>भाग</a:t>
            </a:r>
            <a:r>
              <a:rPr lang="en-US" sz="4000" dirty="0" smtClean="0">
                <a:latin typeface="Agra-Normal"/>
                <a:cs typeface="Agra-Normal"/>
              </a:rPr>
              <a:t> </a:t>
            </a:r>
            <a:r>
              <a:rPr lang="en-US" sz="4000" dirty="0" err="1" smtClean="0">
                <a:latin typeface="Agra-Normal"/>
                <a:cs typeface="Agra-Normal"/>
              </a:rPr>
              <a:t>हैं</a:t>
            </a:r>
            <a:r>
              <a:rPr lang="en-US" sz="4000" dirty="0" smtClean="0">
                <a:latin typeface="Agra-Normal"/>
                <a:cs typeface="Agra-Normal"/>
              </a:rPr>
              <a:t>&amp;</a:t>
            </a:r>
          </a:p>
          <a:p>
            <a:r>
              <a:rPr lang="en-US" sz="4000" dirty="0" smtClean="0">
                <a:latin typeface="Agra-Normal"/>
                <a:cs typeface="Agra-Normal"/>
              </a:rPr>
              <a:t> </a:t>
            </a:r>
          </a:p>
          <a:p>
            <a:pPr lvl="3">
              <a:buFont typeface="Wingdings" charset="2"/>
              <a:buChar char="§"/>
            </a:pPr>
            <a:r>
              <a:rPr lang="en-US" sz="5300" dirty="0" err="1" smtClean="0">
                <a:latin typeface="Agra-Normal"/>
                <a:cs typeface="Agra-Normal"/>
              </a:rPr>
              <a:t>सारवी</a:t>
            </a:r>
            <a:r>
              <a:rPr lang="en-US" sz="5300" dirty="0" smtClean="0">
                <a:latin typeface="Agra-Normal"/>
                <a:cs typeface="Agra-Normal"/>
              </a:rPr>
              <a:t> </a:t>
            </a:r>
          </a:p>
          <a:p>
            <a:pPr lvl="3">
              <a:buFont typeface="Wingdings" charset="2"/>
              <a:buChar char="§"/>
            </a:pPr>
            <a:r>
              <a:rPr lang="en-US" sz="5300" dirty="0" err="1" smtClean="0">
                <a:latin typeface="Agra-Normal"/>
                <a:cs typeface="Agra-Normal"/>
              </a:rPr>
              <a:t>सबद</a:t>
            </a:r>
            <a:r>
              <a:rPr lang="en-US" sz="5300" dirty="0" smtClean="0">
                <a:latin typeface="Agra-Normal"/>
                <a:cs typeface="Agra-Normal"/>
              </a:rPr>
              <a:t> </a:t>
            </a:r>
            <a:r>
              <a:rPr lang="en-US" sz="5300" dirty="0" err="1" smtClean="0">
                <a:latin typeface="Agra-Normal"/>
                <a:cs typeface="Agra-Normal"/>
              </a:rPr>
              <a:t>और</a:t>
            </a:r>
            <a:r>
              <a:rPr lang="en-US" sz="5300" dirty="0" smtClean="0">
                <a:latin typeface="Agra-Normal"/>
                <a:cs typeface="Agra-Normal"/>
              </a:rPr>
              <a:t> </a:t>
            </a:r>
          </a:p>
          <a:p>
            <a:pPr lvl="3">
              <a:buFont typeface="Wingdings" charset="2"/>
              <a:buChar char="§"/>
            </a:pPr>
            <a:r>
              <a:rPr lang="en-US" sz="5300" dirty="0" err="1" smtClean="0">
                <a:latin typeface="Agra-Normal"/>
                <a:cs typeface="Agra-Normal"/>
              </a:rPr>
              <a:t>रमैनी</a:t>
            </a:r>
            <a:endParaRPr lang="en-US" sz="5300" dirty="0" smtClean="0">
              <a:latin typeface="Agra-Normal"/>
              <a:cs typeface="Agra-Norm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823" y="1225176"/>
            <a:ext cx="3212351" cy="5020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1852707" y="101792"/>
            <a:ext cx="6215529" cy="1123384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6700" dirty="0" smtClean="0">
                <a:ln w="28575" cmpd="sng">
                  <a:solidFill>
                    <a:schemeClr val="tx1"/>
                  </a:solidFill>
                </a:ln>
                <a:solidFill>
                  <a:schemeClr val="accent1">
                    <a:lumMod val="50000"/>
                  </a:schemeClr>
                </a:solidFill>
                <a:latin typeface="Agra-Normal"/>
                <a:cs typeface="Agra-Normal"/>
              </a:rPr>
              <a:t> </a:t>
            </a:r>
            <a:r>
              <a:rPr lang="en-US" sz="6700" dirty="0" err="1" smtClean="0">
                <a:ln w="28575" cmpd="sng">
                  <a:solidFill>
                    <a:schemeClr val="tx1"/>
                  </a:solidFill>
                </a:ln>
                <a:solidFill>
                  <a:schemeClr val="accent1">
                    <a:lumMod val="50000"/>
                  </a:schemeClr>
                </a:solidFill>
                <a:latin typeface="Agra-Normal"/>
                <a:cs typeface="Agra-Normal"/>
              </a:rPr>
              <a:t>dchj</a:t>
            </a:r>
            <a:r>
              <a:rPr lang="en-US" sz="6700" dirty="0" smtClean="0">
                <a:ln w="28575" cmpd="sng">
                  <a:solidFill>
                    <a:schemeClr val="tx1"/>
                  </a:solidFill>
                </a:ln>
                <a:solidFill>
                  <a:schemeClr val="accent1">
                    <a:lumMod val="50000"/>
                  </a:schemeClr>
                </a:solidFill>
                <a:latin typeface="Agra-Normal"/>
                <a:cs typeface="Agra-Normal"/>
              </a:rPr>
              <a:t> dh </a:t>
            </a:r>
            <a:r>
              <a:rPr lang="en-US" sz="6700" dirty="0" err="1" smtClean="0">
                <a:ln w="28575" cmpd="sng">
                  <a:solidFill>
                    <a:schemeClr val="tx1"/>
                  </a:solidFill>
                </a:ln>
                <a:solidFill>
                  <a:schemeClr val="accent1">
                    <a:lumMod val="50000"/>
                  </a:schemeClr>
                </a:solidFill>
                <a:latin typeface="Agra-Normal"/>
                <a:cs typeface="Agra-Normal"/>
              </a:rPr>
              <a:t>jpuk</a:t>
            </a:r>
            <a:r>
              <a:rPr lang="en-US" dirty="0" smtClean="0">
                <a:ln w="28575" cmpd="sng">
                  <a:solidFill>
                    <a:schemeClr val="tx1"/>
                  </a:solidFill>
                </a:ln>
                <a:solidFill>
                  <a:schemeClr val="accent1">
                    <a:lumMod val="50000"/>
                  </a:schemeClr>
                </a:solidFill>
                <a:latin typeface="Agra-Normal"/>
                <a:cs typeface="Agra-Normal"/>
              </a:rPr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600" dirty="0" err="1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dchj</a:t>
            </a:r>
            <a:r>
              <a:rPr lang="en-US" sz="5600" dirty="0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ds</a:t>
            </a:r>
            <a:r>
              <a:rPr lang="en-US" sz="5600" dirty="0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dkO</a:t>
            </a:r>
            <a:r>
              <a:rPr lang="en-US" sz="5600" dirty="0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; </a:t>
            </a:r>
            <a:r>
              <a:rPr lang="en-US" sz="5600" dirty="0" err="1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ds</a:t>
            </a:r>
            <a:r>
              <a:rPr lang="en-US" sz="5600" dirty="0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ewy</a:t>
            </a:r>
            <a:r>
              <a:rPr lang="en-US" sz="5600" dirty="0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esa</a:t>
            </a:r>
            <a:r>
              <a:rPr lang="en-US" sz="5600" dirty="0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dkSu</a:t>
            </a:r>
            <a:r>
              <a:rPr lang="en-US" sz="5600" dirty="0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lh</a:t>
            </a:r>
            <a:r>
              <a:rPr lang="en-US" sz="5600" dirty="0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lh[k</a:t>
            </a:r>
            <a:r>
              <a:rPr lang="en-US" sz="5600" dirty="0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fNih</a:t>
            </a:r>
            <a:r>
              <a:rPr lang="en-US" sz="5600" dirty="0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gS</a:t>
            </a:r>
            <a:r>
              <a:rPr lang="en-US" sz="5600" dirty="0" smtClean="0">
                <a:ln>
                  <a:solidFill>
                    <a:srgbClr val="E46C0A"/>
                  </a:solidFill>
                </a:ln>
                <a:latin typeface="Agra-Normal"/>
                <a:cs typeface="Agra-Normal"/>
              </a:rPr>
              <a:t> \   </a:t>
            </a:r>
            <a:endParaRPr lang="en-US" sz="5600" dirty="0">
              <a:ln>
                <a:solidFill>
                  <a:srgbClr val="E46C0A"/>
                </a:solidFill>
              </a:ln>
              <a:latin typeface="Agra-Normal"/>
              <a:cs typeface="Agra-Norm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867647"/>
            <a:ext cx="9144000" cy="56477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endParaRPr lang="en-US" sz="3800" dirty="0" smtClean="0"/>
          </a:p>
          <a:p>
            <a:pPr algn="just">
              <a:buFont typeface="Arial"/>
              <a:buChar char="•"/>
            </a:pPr>
            <a:r>
              <a:rPr lang="en-US" sz="4800" dirty="0" smtClean="0"/>
              <a:t>   </a:t>
            </a:r>
            <a:r>
              <a:rPr lang="en-US" sz="4800" dirty="0" err="1" smtClean="0">
                <a:latin typeface="Agra-Normal"/>
                <a:cs typeface="Agra-Normal"/>
              </a:rPr>
              <a:t>xq</a:t>
            </a:r>
            <a:r>
              <a:rPr lang="en-US" sz="4800" dirty="0" smtClean="0">
                <a:latin typeface="Agra-Normal"/>
                <a:cs typeface="Agra-Normal"/>
              </a:rPr>
              <a:t>: dh </a:t>
            </a:r>
            <a:r>
              <a:rPr lang="en-US" sz="4800" dirty="0" err="1" smtClean="0">
                <a:latin typeface="Agra-Normal"/>
                <a:cs typeface="Agra-Normal"/>
              </a:rPr>
              <a:t>efgek</a:t>
            </a:r>
            <a:r>
              <a:rPr lang="en-US" sz="4800" dirty="0" smtClean="0">
                <a:latin typeface="Agra-Normal"/>
                <a:cs typeface="Agra-Normal"/>
              </a:rPr>
              <a:t>  </a:t>
            </a:r>
          </a:p>
          <a:p>
            <a:pPr>
              <a:buFont typeface="Arial"/>
              <a:buChar char="•"/>
            </a:pPr>
            <a:r>
              <a:rPr lang="en-US" sz="4800" dirty="0" smtClean="0">
                <a:latin typeface="Agra-Normal"/>
                <a:cs typeface="Agra-Normal"/>
              </a:rPr>
              <a:t> </a:t>
            </a:r>
            <a:r>
              <a:rPr lang="en-US" sz="4800" dirty="0" err="1" smtClean="0">
                <a:latin typeface="Agra-Normal"/>
                <a:cs typeface="Agra-Normal"/>
              </a:rPr>
              <a:t>vkReKku</a:t>
            </a:r>
            <a:r>
              <a:rPr lang="en-US" sz="4800" dirty="0" smtClean="0">
                <a:latin typeface="Agra-Normal"/>
                <a:cs typeface="Agra-Normal"/>
              </a:rPr>
              <a:t> </a:t>
            </a:r>
            <a:r>
              <a:rPr lang="en-US" sz="4800" dirty="0" err="1" smtClean="0">
                <a:latin typeface="Agra-Normal"/>
                <a:cs typeface="Agra-Normal"/>
              </a:rPr>
              <a:t>ij</a:t>
            </a:r>
            <a:r>
              <a:rPr lang="en-US" sz="4800" dirty="0" smtClean="0">
                <a:latin typeface="Agra-Normal"/>
                <a:cs typeface="Agra-Normal"/>
              </a:rPr>
              <a:t>  </a:t>
            </a:r>
          </a:p>
          <a:p>
            <a:pPr>
              <a:buFont typeface="Arial"/>
              <a:buChar char="•"/>
            </a:pPr>
            <a:r>
              <a:rPr lang="en-US" sz="4800" dirty="0" smtClean="0">
                <a:latin typeface="Agra-Normal"/>
                <a:cs typeface="Agra-Normal"/>
              </a:rPr>
              <a:t> </a:t>
            </a:r>
            <a:r>
              <a:rPr lang="en-US" sz="4800" dirty="0" err="1" smtClean="0">
                <a:latin typeface="Agra-Normal"/>
                <a:cs typeface="Agra-Normal"/>
              </a:rPr>
              <a:t>lkaiznkf;d</a:t>
            </a:r>
            <a:r>
              <a:rPr lang="en-US" sz="4800" dirty="0" smtClean="0">
                <a:latin typeface="Agra-Normal"/>
                <a:cs typeface="Agra-Normal"/>
              </a:rPr>
              <a:t> ,</a:t>
            </a:r>
            <a:r>
              <a:rPr lang="en-US" sz="4800" dirty="0" err="1" smtClean="0">
                <a:latin typeface="Agra-Normal"/>
                <a:cs typeface="Agra-Normal"/>
              </a:rPr>
              <a:t>drk</a:t>
            </a:r>
            <a:r>
              <a:rPr lang="en-US" sz="4800" dirty="0" smtClean="0">
                <a:latin typeface="Agra-Normal"/>
                <a:cs typeface="Agra-Normal"/>
              </a:rPr>
              <a:t> dh </a:t>
            </a:r>
            <a:r>
              <a:rPr lang="en-US" sz="4800" dirty="0" err="1" smtClean="0">
                <a:latin typeface="Agra-Normal"/>
                <a:cs typeface="Agra-Normal"/>
              </a:rPr>
              <a:t>Hkkouk</a:t>
            </a:r>
            <a:r>
              <a:rPr lang="en-US" sz="4800" dirty="0" smtClean="0">
                <a:latin typeface="Agra-Normal"/>
                <a:cs typeface="Agra-Normal"/>
              </a:rPr>
              <a:t> </a:t>
            </a:r>
          </a:p>
          <a:p>
            <a:pPr>
              <a:buFont typeface="Arial"/>
              <a:buChar char="•"/>
            </a:pPr>
            <a:r>
              <a:rPr lang="en-US" sz="4800" dirty="0" smtClean="0">
                <a:latin typeface="Agra-Normal"/>
                <a:cs typeface="Agra-Normal"/>
              </a:rPr>
              <a:t> </a:t>
            </a:r>
            <a:r>
              <a:rPr lang="en-US" sz="4800" dirty="0" err="1" smtClean="0">
                <a:latin typeface="Agra-Normal"/>
                <a:cs typeface="Agra-Normal"/>
              </a:rPr>
              <a:t>lPps</a:t>
            </a:r>
            <a:r>
              <a:rPr lang="en-US" sz="4800" dirty="0" smtClean="0">
                <a:latin typeface="Agra-Normal"/>
                <a:cs typeface="Agra-Normal"/>
              </a:rPr>
              <a:t> </a:t>
            </a:r>
            <a:r>
              <a:rPr lang="en-US" sz="4800" dirty="0" err="1" smtClean="0">
                <a:latin typeface="Agra-Normal"/>
                <a:cs typeface="Agra-Normal"/>
              </a:rPr>
              <a:t>eu</a:t>
            </a:r>
            <a:r>
              <a:rPr lang="en-US" sz="4800" dirty="0" smtClean="0">
                <a:latin typeface="Agra-Normal"/>
                <a:cs typeface="Agra-Normal"/>
              </a:rPr>
              <a:t> </a:t>
            </a:r>
            <a:r>
              <a:rPr lang="en-US" sz="4800" dirty="0" err="1" smtClean="0">
                <a:latin typeface="Agra-Normal"/>
                <a:cs typeface="Agra-Normal"/>
              </a:rPr>
              <a:t>ls</a:t>
            </a:r>
            <a:r>
              <a:rPr lang="en-US" sz="4800" dirty="0" smtClean="0">
                <a:latin typeface="Agra-Normal"/>
                <a:cs typeface="Agra-Normal"/>
              </a:rPr>
              <a:t> </a:t>
            </a:r>
            <a:r>
              <a:rPr lang="en-US" sz="4800" dirty="0" err="1" smtClean="0">
                <a:latin typeface="Agra-Normal"/>
                <a:cs typeface="Agra-Normal"/>
              </a:rPr>
              <a:t>bZ’oj</a:t>
            </a:r>
            <a:r>
              <a:rPr lang="en-US" sz="4800" dirty="0" smtClean="0">
                <a:latin typeface="Agra-Normal"/>
                <a:cs typeface="Agra-Normal"/>
              </a:rPr>
              <a:t> </a:t>
            </a:r>
            <a:r>
              <a:rPr lang="en-US" sz="4800" dirty="0" err="1" smtClean="0">
                <a:latin typeface="Agra-Normal"/>
                <a:cs typeface="Agra-Normal"/>
              </a:rPr>
              <a:t>dk</a:t>
            </a:r>
            <a:r>
              <a:rPr lang="en-US" sz="4800" dirty="0" smtClean="0">
                <a:latin typeface="Agra-Normal"/>
                <a:cs typeface="Agra-Normal"/>
              </a:rPr>
              <a:t> </a:t>
            </a:r>
            <a:r>
              <a:rPr lang="en-US" sz="4800" dirty="0" err="1" smtClean="0">
                <a:latin typeface="Agra-Normal"/>
                <a:cs typeface="Agra-Normal"/>
              </a:rPr>
              <a:t>Hktu</a:t>
            </a:r>
            <a:endParaRPr lang="en-US" sz="4800" dirty="0" smtClean="0">
              <a:latin typeface="Agra-Normal"/>
              <a:cs typeface="Agra-Normal"/>
            </a:endParaRPr>
          </a:p>
          <a:p>
            <a:pPr>
              <a:buFont typeface="Arial"/>
              <a:buChar char="•"/>
            </a:pPr>
            <a:r>
              <a:rPr lang="en-US" sz="4800" dirty="0" smtClean="0">
                <a:latin typeface="Agra-Normal"/>
                <a:cs typeface="Agra-Normal"/>
              </a:rPr>
              <a:t> </a:t>
            </a:r>
            <a:r>
              <a:rPr lang="en-US" sz="4800" dirty="0" err="1" smtClean="0">
                <a:latin typeface="Agra-Normal"/>
                <a:cs typeface="Agra-Normal"/>
              </a:rPr>
              <a:t>vkMEcjksa</a:t>
            </a:r>
            <a:r>
              <a:rPr lang="en-US" sz="4800" dirty="0" smtClean="0">
                <a:latin typeface="Agra-Normal"/>
                <a:cs typeface="Agra-Normal"/>
              </a:rPr>
              <a:t> </a:t>
            </a:r>
            <a:r>
              <a:rPr lang="en-US" sz="4800" dirty="0" err="1" smtClean="0">
                <a:latin typeface="Agra-Normal"/>
                <a:cs typeface="Agra-Normal"/>
              </a:rPr>
              <a:t>dk</a:t>
            </a:r>
            <a:r>
              <a:rPr lang="en-US" sz="4800" dirty="0" smtClean="0">
                <a:latin typeface="Agra-Normal"/>
                <a:cs typeface="Agra-Normal"/>
              </a:rPr>
              <a:t> </a:t>
            </a:r>
            <a:r>
              <a:rPr lang="en-US" sz="4800" dirty="0" err="1" smtClean="0">
                <a:latin typeface="Agra-Normal"/>
                <a:cs typeface="Agra-Normal"/>
              </a:rPr>
              <a:t>fojks/k</a:t>
            </a:r>
            <a:r>
              <a:rPr lang="en-US" sz="4800" dirty="0" smtClean="0">
                <a:latin typeface="Agra-Normal"/>
                <a:cs typeface="Agra-Normal"/>
              </a:rPr>
              <a:t> </a:t>
            </a:r>
          </a:p>
          <a:p>
            <a:pPr>
              <a:buFont typeface="Arial"/>
              <a:buChar char="•"/>
            </a:pPr>
            <a:endParaRPr lang="en-US" sz="4500" dirty="0" smtClean="0">
              <a:latin typeface="Agra-Normal"/>
              <a:cs typeface="Agra-Normal"/>
            </a:endParaRPr>
          </a:p>
          <a:p>
            <a:pPr>
              <a:buFont typeface="Arial"/>
              <a:buChar char="•"/>
            </a:pPr>
            <a:endParaRPr lang="en-US" sz="3800" dirty="0">
              <a:latin typeface="Agra-Normal"/>
              <a:cs typeface="Agra-Norm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2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2" animBg="1"/>
      <p:bldP spid="4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7662" y="0"/>
            <a:ext cx="8262471" cy="109260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500" dirty="0" err="1" smtClean="0">
                <a:latin typeface="Agra-Normal"/>
                <a:cs typeface="Agra-Normal"/>
              </a:rPr>
              <a:t>izek.k</a:t>
            </a:r>
            <a:endParaRPr lang="en-US" sz="6500" dirty="0">
              <a:latin typeface="Agra-Normal"/>
              <a:cs typeface="Agra-Normal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lum bright="30000" contrast="43000"/>
            <a:alphaModFix amt="97000"/>
          </a:blip>
          <a:stretch>
            <a:fillRect/>
          </a:stretch>
        </p:blipFill>
        <p:spPr>
          <a:xfrm>
            <a:off x="387983" y="1256895"/>
            <a:ext cx="8312150" cy="2913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94925"/>
            <a:ext cx="9144000" cy="1442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6000" dirty="0" err="1" smtClean="0">
                <a:latin typeface="Agra-Normal"/>
                <a:cs typeface="Agra-Normal"/>
              </a:rPr>
              <a:t>Lkekt</a:t>
            </a:r>
            <a:r>
              <a:rPr lang="en-US" sz="6000" dirty="0" smtClean="0">
                <a:latin typeface="Agra-Normal"/>
                <a:cs typeface="Agra-Normal"/>
              </a:rPr>
              <a:t> </a:t>
            </a:r>
            <a:r>
              <a:rPr lang="en-US" sz="6000" dirty="0" err="1" smtClean="0">
                <a:latin typeface="Agra-Normal"/>
                <a:cs typeface="Agra-Normal"/>
              </a:rPr>
              <a:t>lq/kkjd</a:t>
            </a:r>
            <a:r>
              <a:rPr lang="en-US" sz="6000" dirty="0" smtClean="0">
                <a:latin typeface="Agra-Normal"/>
                <a:cs typeface="Agra-Normal"/>
              </a:rPr>
              <a:t> </a:t>
            </a:r>
            <a:r>
              <a:rPr lang="en-US" sz="6000" dirty="0" err="1" smtClean="0">
                <a:latin typeface="Agra-Normal"/>
                <a:cs typeface="Agra-Normal"/>
              </a:rPr>
              <a:t>dchj</a:t>
            </a:r>
            <a:r>
              <a:rPr lang="en-US" sz="6000" dirty="0" smtClean="0">
                <a:latin typeface="Agra-Normal"/>
                <a:cs typeface="Agra-Normal"/>
              </a:rPr>
              <a:t> </a:t>
            </a:r>
            <a:endParaRPr lang="en-US" sz="6000" dirty="0">
              <a:latin typeface="Agra-Normal"/>
              <a:cs typeface="Agra-Norm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57294"/>
            <a:ext cx="8229600" cy="4525963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sz="5600" dirty="0" smtClean="0">
                <a:latin typeface="Agra-Normal"/>
                <a:cs typeface="Agra-Normal"/>
              </a:rPr>
              <a:t>/</a:t>
            </a:r>
            <a:r>
              <a:rPr lang="en-US" sz="5600" dirty="0" err="1" smtClean="0">
                <a:latin typeface="Agra-Normal"/>
                <a:cs typeface="Agra-Normal"/>
              </a:rPr>
              <a:t>kkfeZd</a:t>
            </a:r>
            <a:r>
              <a:rPr lang="en-US" sz="5600" dirty="0" smtClean="0"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atin typeface="Agra-Normal"/>
                <a:cs typeface="Agra-Normal"/>
              </a:rPr>
              <a:t>ladh.kZrk</a:t>
            </a:r>
            <a:r>
              <a:rPr lang="en-US" sz="5600" dirty="0" smtClean="0">
                <a:latin typeface="Agra-Normal"/>
                <a:cs typeface="Agra-Normal"/>
              </a:rPr>
              <a:t>  </a:t>
            </a:r>
          </a:p>
          <a:p>
            <a:r>
              <a:rPr lang="en-US" sz="5600" dirty="0" err="1" smtClean="0">
                <a:latin typeface="Agra-Normal"/>
                <a:cs typeface="Agra-Normal"/>
              </a:rPr>
              <a:t>tkfrxr</a:t>
            </a:r>
            <a:r>
              <a:rPr lang="en-US" sz="5600" dirty="0" smtClean="0"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atin typeface="Agra-Normal"/>
                <a:cs typeface="Agra-Normal"/>
              </a:rPr>
              <a:t>HksnHkko</a:t>
            </a:r>
            <a:endParaRPr lang="en-US" sz="5600" dirty="0" smtClean="0">
              <a:latin typeface="Agra-Normal"/>
              <a:cs typeface="Agra-Normal"/>
            </a:endParaRPr>
          </a:p>
          <a:p>
            <a:r>
              <a:rPr lang="en-US" sz="5600" dirty="0" err="1" smtClean="0">
                <a:latin typeface="Agra-Normal"/>
                <a:cs typeface="Agra-Normal"/>
              </a:rPr>
              <a:t>ckg</a:t>
            </a:r>
            <a:r>
              <a:rPr lang="en-US" sz="5600" dirty="0" smtClean="0">
                <a:latin typeface="Agra-Normal"/>
                <a:cs typeface="Agra-Normal"/>
              </a:rPr>
              <a:t>	~;</a:t>
            </a:r>
            <a:r>
              <a:rPr lang="en-US" sz="5600" dirty="0" err="1" smtClean="0">
                <a:latin typeface="Agra-Normal"/>
                <a:cs typeface="Agra-Normal"/>
              </a:rPr>
              <a:t>kMEcj</a:t>
            </a:r>
            <a:r>
              <a:rPr lang="en-US" sz="5600" dirty="0" smtClean="0">
                <a:latin typeface="Agra-Normal"/>
                <a:cs typeface="Agra-Normal"/>
              </a:rPr>
              <a:t> ,</a:t>
            </a:r>
            <a:r>
              <a:rPr lang="en-US" sz="5600" dirty="0" err="1" smtClean="0">
                <a:latin typeface="Agra-Normal"/>
                <a:cs typeface="Agra-Normal"/>
              </a:rPr>
              <a:t>oa</a:t>
            </a:r>
            <a:endParaRPr lang="en-US" sz="5600" dirty="0" smtClean="0">
              <a:latin typeface="Agra-Normal"/>
              <a:cs typeface="Agra-Normal"/>
            </a:endParaRPr>
          </a:p>
          <a:p>
            <a:r>
              <a:rPr lang="en-US" sz="5600" dirty="0" err="1" smtClean="0">
                <a:latin typeface="Agra-Normal"/>
                <a:cs typeface="Agra-Normal"/>
              </a:rPr>
              <a:t>va/kfo’okl</a:t>
            </a:r>
            <a:r>
              <a:rPr lang="en-US" sz="5600" dirty="0" smtClean="0"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atin typeface="Agra-Normal"/>
                <a:cs typeface="Agra-Normal"/>
              </a:rPr>
              <a:t>dk</a:t>
            </a:r>
            <a:r>
              <a:rPr lang="en-US" sz="5600" dirty="0" smtClean="0"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atin typeface="Agra-Normal"/>
                <a:cs typeface="Agra-Normal"/>
              </a:rPr>
              <a:t>fojks/k</a:t>
            </a:r>
            <a:endParaRPr lang="en-US" sz="5600" dirty="0" smtClean="0">
              <a:latin typeface="Agra-Normal"/>
              <a:cs typeface="Agra-Normal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3528</TotalTime>
  <Words>161</Words>
  <Application>Microsoft Office PowerPoint</Application>
  <PresentationFormat>On-screen Show (4:3)</PresentationFormat>
  <Paragraphs>66</Paragraphs>
  <Slides>12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Links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Office Theme</vt:lpstr>
      <vt:lpstr>Document1!OLE_LINK1</vt:lpstr>
      <vt:lpstr>lar dchj </vt:lpstr>
      <vt:lpstr>fp= esa fn[k jgk O;fDr D;k dj jgk gS \</vt:lpstr>
      <vt:lpstr> dchjnkl </vt:lpstr>
      <vt:lpstr>Slide 4</vt:lpstr>
      <vt:lpstr>Slide 5</vt:lpstr>
      <vt:lpstr>Slide 6</vt:lpstr>
      <vt:lpstr>Slide 7</vt:lpstr>
      <vt:lpstr>lk[kh vFkkZr~ lk{kh  </vt:lpstr>
      <vt:lpstr>Slide 9</vt:lpstr>
      <vt:lpstr>dchj ds dkO; ds ewy esa dkSu lh lh[k fNih gS \   </vt:lpstr>
      <vt:lpstr>Slide 11</vt:lpstr>
      <vt:lpstr>Lkekt lq/kkjd dchj </vt:lpstr>
    </vt:vector>
  </TitlesOfParts>
  <Company>Raviphotographics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lar dchj</dc:title>
  <dc:creator>parth kapoor</dc:creator>
  <cp:lastModifiedBy>Sol</cp:lastModifiedBy>
  <cp:revision>15</cp:revision>
  <dcterms:created xsi:type="dcterms:W3CDTF">2016-04-21T03:34:10Z</dcterms:created>
  <dcterms:modified xsi:type="dcterms:W3CDTF">2016-05-02T16:32:37Z</dcterms:modified>
</cp:coreProperties>
</file>